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hartEx1.xml" ContentType="application/vnd.ms-office.chartex+xml"/>
  <Override PartName="/ppt/charts/colors1.xml" ContentType="application/vnd.ms-office.chartcolorstyle+xml"/>
  <Override PartName="/ppt/charts/style1.xml" ContentType="application/vnd.ms-office.chartstyle+xml"/>
  <Override PartName="/ppt/charts/colors2.xml" ContentType="application/vnd.ms-office.chartcolorstyle+xml"/>
  <Override PartName="/ppt/charts/style2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5" r:id="rId2"/>
    <p:sldId id="269" r:id="rId3"/>
    <p:sldId id="268" r:id="rId4"/>
    <p:sldId id="273" r:id="rId5"/>
    <p:sldId id="292" r:id="rId6"/>
    <p:sldId id="293" r:id="rId7"/>
    <p:sldId id="271" r:id="rId8"/>
    <p:sldId id="264" r:id="rId9"/>
    <p:sldId id="274" r:id="rId10"/>
    <p:sldId id="279" r:id="rId11"/>
    <p:sldId id="276" r:id="rId12"/>
    <p:sldId id="277" r:id="rId13"/>
    <p:sldId id="278" r:id="rId14"/>
    <p:sldId id="270" r:id="rId15"/>
    <p:sldId id="281" r:id="rId16"/>
    <p:sldId id="282" r:id="rId17"/>
    <p:sldId id="283" r:id="rId18"/>
    <p:sldId id="280" r:id="rId19"/>
    <p:sldId id="285" r:id="rId20"/>
    <p:sldId id="284" r:id="rId21"/>
    <p:sldId id="287" r:id="rId22"/>
    <p:sldId id="286" r:id="rId23"/>
    <p:sldId id="267" r:id="rId24"/>
    <p:sldId id="294" r:id="rId25"/>
    <p:sldId id="288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434"/>
    <a:srgbClr val="3F668F"/>
    <a:srgbClr val="EBF1F9"/>
    <a:srgbClr val="E5E6E8"/>
    <a:srgbClr val="B28659"/>
    <a:srgbClr val="E5D8C9"/>
    <a:srgbClr val="FDC467"/>
    <a:srgbClr val="05264E"/>
    <a:srgbClr val="4A7ECA"/>
    <a:srgbClr val="E8CFB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98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60" y="-9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0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A18-4928-84F6-9E09D3A20A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DA18-4928-84F6-9E09D3A20A3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DA18-4928-84F6-9E09D3A20A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173715456"/>
        <c:axId val="173717376"/>
      </c:barChart>
      <c:catAx>
        <c:axId val="173715456"/>
        <c:scaling>
          <c:orientation val="minMax"/>
        </c:scaling>
        <c:delete val="0"/>
        <c:axPos val="b"/>
        <c:title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717376"/>
        <c:crosses val="autoZero"/>
        <c:auto val="1"/>
        <c:lblAlgn val="ctr"/>
        <c:lblOffset val="100"/>
        <c:noMultiLvlLbl val="0"/>
      </c:catAx>
      <c:valAx>
        <c:axId val="173717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715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7.sv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C10B6B7-9287-7501-CDA6-8356E75D1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E81D7789-CFE6-22C9-EB44-6E3D7665C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ABCA949-B4EE-25C2-426F-595ACA294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D007A88-52D3-3EFF-6853-3025E40E3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966BC29-0782-692B-304F-89DC72FBA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681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E19D579-00AE-5EB2-F99B-B5118D1A8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3655C236-4919-F27E-161B-2618B810EF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8450B109-2960-D7CB-5E6F-57AECDDDF3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A91F961B-86A3-5132-CCE4-45ED29E16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AF1260B2-A146-9DBC-FB7C-6F60E73FF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8A64D54C-F997-D8B8-74D2-AB628B04D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163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228DFA3-D2CC-FBAB-2AE8-7A314CADF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8D4F396-6EAC-6880-AA87-59D44962FA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1D042A8-CF81-6626-654A-EE5786EAC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83A36F7-0E5B-DBD2-EF15-F210CCA68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CFC8737-238B-D8A9-1420-12802A9D6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200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5684FF23-7ABB-49BB-D119-51FE28A2EB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57BDEF98-4A52-6662-C087-4190721C53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2659EE8-A640-0457-20DC-92E4B93F7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7C4BB77-F193-DE60-5953-7CA99061C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FCD83F9-8415-B2E6-F442-879A4C96B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287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3451A7B-D5FE-E441-1503-91AF076D6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F000A57-4BB1-90D7-9A6F-399D5430C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43EAFB6-44BA-E6B2-C394-EB915A575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694A2A9-EF85-F2CE-0E94-15AC95BC5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7D47C0A-61DE-4EB3-4C1C-FDA466710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439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18154BB-20A3-CAF0-686B-B87A74325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56FB4176-3627-D703-6C6F-BF6938C7F4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668E5FC-7C90-5052-94EC-78ABBF812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F6C6064-42CE-B7E9-D268-47E8C8E8A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55A491B-103B-2BEB-4AFA-C1149FE14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382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2C1A283-EE82-2C1A-3DA4-5131DF8D8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C89504A-82A1-8D8D-DB0C-A3F6CE009B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8BC1AA47-FE1A-F9B3-105E-E3DE94411C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A82B48DB-2625-D595-9982-4E277A909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BA60D0E9-6408-E72F-5A9E-02D559090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3863F2CC-AC0B-8AD8-60B2-0C974AAA9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799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4639A44-D23A-E98F-5492-82E39FEA5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00ED3B6F-DAB5-38C5-EAB5-332D1F797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6D0471C-09F6-6FBC-00AE-7D7683D53E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8BC3F245-0C6E-5337-99FE-2DB8E13CAA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006413AE-1364-179C-0373-36D252B32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3B704AEA-C494-2E03-3B01-73CE7B7FA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5256CD5B-6725-83FA-35FC-6319E8707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77B4BA56-7D94-13F6-4971-F4E916F8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625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346BDB7-52D3-4377-FC5B-806634CA3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F858B586-6E44-28D3-3558-CEB38859F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67A1FB35-9E80-F6A9-5490-14E8FAF50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E5A01088-6933-5538-11A5-6BB49279F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162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5CDCF90F-B5DB-F5D8-C34B-7ADF03BBD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6C532198-7F79-2181-708B-60F49CF07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8837BC27-D98D-F3D8-A991-F365CD5A4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656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5CDCF90F-B5DB-F5D8-C34B-7ADF03BBD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6C532198-7F79-2181-708B-60F49CF07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853690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68C51DE-5A41-F314-C453-F725B45A9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E9DD596-2CCB-3461-E3EE-D89B9E917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3F9492C6-90F1-1929-CD62-B6132DDA3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4041367-1003-D118-3265-9249393BC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1068455-54A1-1FAB-47F3-AEEB17574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002310E8-74A8-D020-ECCC-362B07437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206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F71D6A35-C29A-91D9-7077-51A94C9D5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E3898BF4-8F32-286F-7AF2-A0029B68C7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192434C5-2B47-D752-A204-67601BFAC4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7CD8D-5FF8-45F7-B5D9-86A8A4C3B6A4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9722951-7931-3231-4230-D2618278F2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34E29E1-F9E7-D4A1-6075-B039DA7566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48F5D-FBBE-4D9E-A56E-6F050048C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683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ngYunseo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일렉트릭 블루, 스크린샷, 마조렐 블루, 사각형이(가) 표시된 사진&#10;&#10;자동 생성된 설명">
            <a:extLst>
              <a:ext uri="{FF2B5EF4-FFF2-40B4-BE49-F238E27FC236}">
                <a16:creationId xmlns:a16="http://schemas.microsoft.com/office/drawing/2014/main" xmlns="" id="{7BE6E4B8-7A1C-0C8B-910B-3ADD70DA3EF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 cstate="screen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93B854AB-52FC-5D22-6537-2E3C7DBEACCA}"/>
              </a:ext>
            </a:extLst>
          </p:cNvPr>
          <p:cNvCxnSpPr/>
          <p:nvPr/>
        </p:nvCxnSpPr>
        <p:spPr>
          <a:xfrm>
            <a:off x="524107" y="546410"/>
            <a:ext cx="101476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EAA2631-352C-65FE-0219-3B4174D002DE}"/>
              </a:ext>
            </a:extLst>
          </p:cNvPr>
          <p:cNvSpPr txBox="1"/>
          <p:nvPr/>
        </p:nvSpPr>
        <p:spPr>
          <a:xfrm>
            <a:off x="3165551" y="2382560"/>
            <a:ext cx="58609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b="1" dirty="0" err="1" smtClean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StudyHub</a:t>
            </a:r>
            <a:endParaRPr lang="ko-KR" altLang="en-US" sz="9600" b="1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9ED3EC3-3C78-52B6-A885-B7CACDBE48C7}"/>
              </a:ext>
            </a:extLst>
          </p:cNvPr>
          <p:cNvSpPr txBox="1"/>
          <p:nvPr/>
        </p:nvSpPr>
        <p:spPr>
          <a:xfrm>
            <a:off x="3951826" y="3952220"/>
            <a:ext cx="42883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인터넷프로그래밍 프로젝트</a:t>
            </a:r>
            <a:endParaRPr lang="ko-KR" altLang="en-US" sz="2800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17D2C56-A996-079F-DC07-1D70670DCFA5}"/>
              </a:ext>
            </a:extLst>
          </p:cNvPr>
          <p:cNvSpPr txBox="1"/>
          <p:nvPr/>
        </p:nvSpPr>
        <p:spPr>
          <a:xfrm>
            <a:off x="10463260" y="5999355"/>
            <a:ext cx="13981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 smtClean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60222478 </a:t>
            </a:r>
            <a:r>
              <a:rPr lang="ko-KR" altLang="en-US" sz="1200" dirty="0" err="1" smtClean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방윤서</a:t>
            </a:r>
            <a:endParaRPr lang="en-US" altLang="ko-KR" sz="1200" dirty="0" smtClean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r"/>
            <a:r>
              <a:rPr lang="ko-KR" altLang="en-US" sz="1200" dirty="0" smtClean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윤성민</a:t>
            </a:r>
            <a:endParaRPr lang="en-US" altLang="ko-KR" sz="1200" dirty="0" smtClean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r"/>
            <a:r>
              <a:rPr lang="ko-KR" altLang="en-US" sz="1200" dirty="0" smtClean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윤준환</a:t>
            </a:r>
            <a:endParaRPr lang="en-US" altLang="ko-KR" sz="1200" dirty="0" smtClean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  <a:p>
            <a:pPr algn="r"/>
            <a:r>
              <a:rPr lang="ko-KR" altLang="en-US" sz="1200" dirty="0" smtClean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이윤태</a:t>
            </a:r>
            <a:endParaRPr lang="en-US" altLang="ko-KR" sz="1200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3018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6884" y="48234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2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sp>
        <p:nvSpPr>
          <p:cNvPr id="2" name="갈매기형 수장 5">
            <a:extLst>
              <a:ext uri="{FF2B5EF4-FFF2-40B4-BE49-F238E27FC236}">
                <a16:creationId xmlns:a16="http://schemas.microsoft.com/office/drawing/2014/main" xmlns="" id="{11225834-322B-DEBA-1F9F-3497686DF346}"/>
              </a:ext>
            </a:extLst>
          </p:cNvPr>
          <p:cNvSpPr/>
          <p:nvPr/>
        </p:nvSpPr>
        <p:spPr>
          <a:xfrm>
            <a:off x="7743824" y="3017585"/>
            <a:ext cx="3933825" cy="1399868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갈매기형 수장 4">
            <a:extLst>
              <a:ext uri="{FF2B5EF4-FFF2-40B4-BE49-F238E27FC236}">
                <a16:creationId xmlns:a16="http://schemas.microsoft.com/office/drawing/2014/main" xmlns="" id="{B1F0468B-E2B6-F409-EC77-B8B70FB80379}"/>
              </a:ext>
            </a:extLst>
          </p:cNvPr>
          <p:cNvSpPr/>
          <p:nvPr/>
        </p:nvSpPr>
        <p:spPr>
          <a:xfrm>
            <a:off x="4105275" y="3017585"/>
            <a:ext cx="3933825" cy="1399868"/>
          </a:xfrm>
          <a:prstGeom prst="chevron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오각형 3">
            <a:extLst>
              <a:ext uri="{FF2B5EF4-FFF2-40B4-BE49-F238E27FC236}">
                <a16:creationId xmlns:a16="http://schemas.microsoft.com/office/drawing/2014/main" xmlns="" id="{11E2263C-BF49-0316-00EC-3EB1A3DA496E}"/>
              </a:ext>
            </a:extLst>
          </p:cNvPr>
          <p:cNvSpPr/>
          <p:nvPr/>
        </p:nvSpPr>
        <p:spPr>
          <a:xfrm>
            <a:off x="514350" y="3017585"/>
            <a:ext cx="3933825" cy="1399868"/>
          </a:xfrm>
          <a:prstGeom prst="homePlat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왼쪽 중괄호 7">
            <a:extLst>
              <a:ext uri="{FF2B5EF4-FFF2-40B4-BE49-F238E27FC236}">
                <a16:creationId xmlns:a16="http://schemas.microsoft.com/office/drawing/2014/main" xmlns="" id="{29FF88FE-513D-DC41-361A-4735EAA3942B}"/>
              </a:ext>
            </a:extLst>
          </p:cNvPr>
          <p:cNvSpPr/>
          <p:nvPr/>
        </p:nvSpPr>
        <p:spPr>
          <a:xfrm rot="16200000">
            <a:off x="5520931" y="3261353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왼쪽 중괄호 9">
            <a:extLst>
              <a:ext uri="{FF2B5EF4-FFF2-40B4-BE49-F238E27FC236}">
                <a16:creationId xmlns:a16="http://schemas.microsoft.com/office/drawing/2014/main" xmlns="" id="{437EA40D-FD35-B868-3018-8A8CB4814165}"/>
              </a:ext>
            </a:extLst>
          </p:cNvPr>
          <p:cNvSpPr/>
          <p:nvPr/>
        </p:nvSpPr>
        <p:spPr>
          <a:xfrm rot="5400000" flipV="1">
            <a:off x="1930006" y="1107080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왼쪽 중괄호 12">
            <a:extLst>
              <a:ext uri="{FF2B5EF4-FFF2-40B4-BE49-F238E27FC236}">
                <a16:creationId xmlns:a16="http://schemas.microsoft.com/office/drawing/2014/main" xmlns="" id="{D3C5830E-8027-9A3D-4B78-4C5E872CD375}"/>
              </a:ext>
            </a:extLst>
          </p:cNvPr>
          <p:cNvSpPr/>
          <p:nvPr/>
        </p:nvSpPr>
        <p:spPr>
          <a:xfrm rot="5400000" flipV="1">
            <a:off x="9159480" y="1103073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298B804F-38F9-31BF-2834-B47F0D7343AE}"/>
              </a:ext>
            </a:extLst>
          </p:cNvPr>
          <p:cNvSpPr txBox="1"/>
          <p:nvPr/>
        </p:nvSpPr>
        <p:spPr>
          <a:xfrm>
            <a:off x="1126373" y="2078515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65DE4324-77EA-6CA4-04B3-8115F68CE276}"/>
              </a:ext>
            </a:extLst>
          </p:cNvPr>
          <p:cNvSpPr txBox="1"/>
          <p:nvPr/>
        </p:nvSpPr>
        <p:spPr>
          <a:xfrm>
            <a:off x="8355847" y="2078515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6DDB5C24-F6CA-547C-2387-AFF918E2F41B}"/>
              </a:ext>
            </a:extLst>
          </p:cNvPr>
          <p:cNvSpPr txBox="1"/>
          <p:nvPr/>
        </p:nvSpPr>
        <p:spPr>
          <a:xfrm>
            <a:off x="4717298" y="5073364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1EE32495-24AB-C48C-6B08-DCF1B4881C09}"/>
              </a:ext>
            </a:extLst>
          </p:cNvPr>
          <p:cNvSpPr txBox="1"/>
          <p:nvPr/>
        </p:nvSpPr>
        <p:spPr>
          <a:xfrm>
            <a:off x="1074386" y="3465003"/>
            <a:ext cx="2380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9B921B65-3063-9C8A-0088-221CD816B8C1}"/>
              </a:ext>
            </a:extLst>
          </p:cNvPr>
          <p:cNvSpPr txBox="1"/>
          <p:nvPr/>
        </p:nvSpPr>
        <p:spPr>
          <a:xfrm>
            <a:off x="4993648" y="3465002"/>
            <a:ext cx="2550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9F6F2B1B-5419-ECF4-958F-C3EB9D771D77}"/>
              </a:ext>
            </a:extLst>
          </p:cNvPr>
          <p:cNvSpPr txBox="1"/>
          <p:nvPr/>
        </p:nvSpPr>
        <p:spPr>
          <a:xfrm>
            <a:off x="8664140" y="3465001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420554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6884" y="48234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2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C3325D4C-BF69-4035-9EEE-59D4729F3114}"/>
              </a:ext>
            </a:extLst>
          </p:cNvPr>
          <p:cNvGrpSpPr/>
          <p:nvPr/>
        </p:nvGrpSpPr>
        <p:grpSpPr>
          <a:xfrm>
            <a:off x="1163052" y="2274848"/>
            <a:ext cx="9881937" cy="2899318"/>
            <a:chOff x="1163052" y="2308302"/>
            <a:chExt cx="9881937" cy="289931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00A5307A-7061-2C99-EFD9-9DB49BFE7DF7}"/>
                </a:ext>
              </a:extLst>
            </p:cNvPr>
            <p:cNvSpPr txBox="1"/>
            <p:nvPr/>
          </p:nvSpPr>
          <p:spPr>
            <a:xfrm>
              <a:off x="4007931" y="2921168"/>
              <a:ext cx="4176143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6000" b="1" dirty="0">
                  <a:latin typeface="+mj-ea"/>
                  <a:ea typeface="+mj-ea"/>
                </a:rPr>
                <a:t>데이터베이스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8FDD119E-B44E-299A-74AF-55970C1B59DE}"/>
                </a:ext>
              </a:extLst>
            </p:cNvPr>
            <p:cNvSpPr txBox="1"/>
            <p:nvPr/>
          </p:nvSpPr>
          <p:spPr>
            <a:xfrm>
              <a:off x="2533964" y="4096357"/>
              <a:ext cx="71240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여러 사람이 공유하여 사용할 목적으로 체계화해 통합</a:t>
              </a:r>
              <a:r>
                <a:rPr lang="en-US" altLang="ko-KR" dirty="0"/>
                <a:t>, </a:t>
              </a:r>
              <a:r>
                <a:rPr lang="ko-KR" altLang="en-US" dirty="0"/>
                <a:t>관리하는 데이터의 집합</a:t>
              </a:r>
            </a:p>
          </p:txBody>
        </p:sp>
        <p:sp>
          <p:nvSpPr>
            <p:cNvPr id="4" name="양쪽 대괄호 3">
              <a:extLst>
                <a:ext uri="{FF2B5EF4-FFF2-40B4-BE49-F238E27FC236}">
                  <a16:creationId xmlns:a16="http://schemas.microsoft.com/office/drawing/2014/main" xmlns="" id="{ACC0AEC0-C850-010C-7B50-C9CD911F7C5D}"/>
                </a:ext>
              </a:extLst>
            </p:cNvPr>
            <p:cNvSpPr/>
            <p:nvPr/>
          </p:nvSpPr>
          <p:spPr>
            <a:xfrm>
              <a:off x="1163052" y="2308302"/>
              <a:ext cx="9881937" cy="2899318"/>
            </a:xfrm>
            <a:prstGeom prst="bracketPair">
              <a:avLst>
                <a:gd name="adj" fmla="val 1256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0877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6884" y="48234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2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xmlns="" id="{B7F89866-63E8-B019-ACCA-17A42A4E1DAB}"/>
              </a:ext>
            </a:extLst>
          </p:cNvPr>
          <p:cNvSpPr/>
          <p:nvPr/>
        </p:nvSpPr>
        <p:spPr>
          <a:xfrm>
            <a:off x="571500" y="1349297"/>
            <a:ext cx="2710999" cy="3468031"/>
          </a:xfrm>
          <a:prstGeom prst="roundRect">
            <a:avLst>
              <a:gd name="adj" fmla="val 2777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xmlns="" id="{0C9AC572-EEB6-BC24-47AD-47F8A0A5EBDE}"/>
              </a:ext>
            </a:extLst>
          </p:cNvPr>
          <p:cNvSpPr/>
          <p:nvPr/>
        </p:nvSpPr>
        <p:spPr>
          <a:xfrm>
            <a:off x="8909501" y="1349296"/>
            <a:ext cx="2710999" cy="3468031"/>
          </a:xfrm>
          <a:prstGeom prst="roundRect">
            <a:avLst>
              <a:gd name="adj" fmla="val 2777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B53BB42A-CA3E-C693-B077-F578583A2A68}"/>
              </a:ext>
            </a:extLst>
          </p:cNvPr>
          <p:cNvSpPr/>
          <p:nvPr/>
        </p:nvSpPr>
        <p:spPr>
          <a:xfrm>
            <a:off x="3768183" y="1349296"/>
            <a:ext cx="4662139" cy="3468031"/>
          </a:xfrm>
          <a:prstGeom prst="roundRect">
            <a:avLst>
              <a:gd name="adj" fmla="val 2777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xmlns="" id="{A9ABE4D7-EB7C-C7E7-AD93-8D056229F97F}"/>
              </a:ext>
            </a:extLst>
          </p:cNvPr>
          <p:cNvCxnSpPr>
            <a:cxnSpLocks/>
          </p:cNvCxnSpPr>
          <p:nvPr/>
        </p:nvCxnSpPr>
        <p:spPr>
          <a:xfrm>
            <a:off x="2752055" y="3020123"/>
            <a:ext cx="1452825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xmlns="" id="{8D2D9F2D-2C9C-60E0-5A8F-C51AFA0CF841}"/>
              </a:ext>
            </a:extLst>
          </p:cNvPr>
          <p:cNvCxnSpPr>
            <a:cxnSpLocks/>
          </p:cNvCxnSpPr>
          <p:nvPr/>
        </p:nvCxnSpPr>
        <p:spPr>
          <a:xfrm>
            <a:off x="8022865" y="3020123"/>
            <a:ext cx="1452825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원통형 13">
            <a:extLst>
              <a:ext uri="{FF2B5EF4-FFF2-40B4-BE49-F238E27FC236}">
                <a16:creationId xmlns:a16="http://schemas.microsoft.com/office/drawing/2014/main" xmlns="" id="{DEB537C2-9DCA-A08B-0435-DFA17255587F}"/>
              </a:ext>
            </a:extLst>
          </p:cNvPr>
          <p:cNvSpPr/>
          <p:nvPr/>
        </p:nvSpPr>
        <p:spPr>
          <a:xfrm>
            <a:off x="5145535" y="2887765"/>
            <a:ext cx="1952653" cy="658721"/>
          </a:xfrm>
          <a:prstGeom prst="can">
            <a:avLst>
              <a:gd name="adj" fmla="val 3465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FDFA507F-AA1D-1E90-3C26-68EB0AA7F76F}"/>
              </a:ext>
            </a:extLst>
          </p:cNvPr>
          <p:cNvSpPr txBox="1"/>
          <p:nvPr/>
        </p:nvSpPr>
        <p:spPr>
          <a:xfrm>
            <a:off x="5587144" y="3141022"/>
            <a:ext cx="1125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텍스트 입력</a:t>
            </a:r>
          </a:p>
        </p:txBody>
      </p:sp>
      <p:pic>
        <p:nvPicPr>
          <p:cNvPr id="17" name="그래픽 16" descr="서적 단색으로 채워진">
            <a:extLst>
              <a:ext uri="{FF2B5EF4-FFF2-40B4-BE49-F238E27FC236}">
                <a16:creationId xmlns:a16="http://schemas.microsoft.com/office/drawing/2014/main" xmlns="" id="{49FF2314-C107-2FA7-3EFA-2C0FCBAD62B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369170" y="2302725"/>
            <a:ext cx="1101259" cy="110125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BB17693A-7824-B5F6-5CFE-E38949491698}"/>
              </a:ext>
            </a:extLst>
          </p:cNvPr>
          <p:cNvSpPr txBox="1"/>
          <p:nvPr/>
        </p:nvSpPr>
        <p:spPr>
          <a:xfrm>
            <a:off x="1374688" y="3513194"/>
            <a:ext cx="1125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텍스트 입력</a:t>
            </a:r>
          </a:p>
        </p:txBody>
      </p:sp>
      <p:sp>
        <p:nvSpPr>
          <p:cNvPr id="19" name="양쪽 대괄호 18">
            <a:extLst>
              <a:ext uri="{FF2B5EF4-FFF2-40B4-BE49-F238E27FC236}">
                <a16:creationId xmlns:a16="http://schemas.microsoft.com/office/drawing/2014/main" xmlns="" id="{33EFE003-3CD6-25A0-62F3-ED33792B8B35}"/>
              </a:ext>
            </a:extLst>
          </p:cNvPr>
          <p:cNvSpPr/>
          <p:nvPr/>
        </p:nvSpPr>
        <p:spPr>
          <a:xfrm>
            <a:off x="646884" y="5163297"/>
            <a:ext cx="10894628" cy="1125991"/>
          </a:xfrm>
          <a:prstGeom prst="bracketPair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135DD3A0-1C94-F85C-8E24-C82CC02BBF15}"/>
              </a:ext>
            </a:extLst>
          </p:cNvPr>
          <p:cNvSpPr txBox="1"/>
          <p:nvPr/>
        </p:nvSpPr>
        <p:spPr>
          <a:xfrm>
            <a:off x="988483" y="5216298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텍스트 내용을 입력하세요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306F824C-1BB3-D029-AAC1-C1443CED18DE}"/>
              </a:ext>
            </a:extLst>
          </p:cNvPr>
          <p:cNvSpPr txBox="1"/>
          <p:nvPr/>
        </p:nvSpPr>
        <p:spPr>
          <a:xfrm>
            <a:off x="988483" y="5674115"/>
            <a:ext cx="1021503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100" dirty="0"/>
              <a:t>Lorem ipsum dolor sit </a:t>
            </a:r>
            <a:r>
              <a:rPr lang="en-US" altLang="ko-KR" sz="1100" dirty="0" err="1"/>
              <a:t>amet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consectetur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adipiscing</a:t>
            </a:r>
            <a:r>
              <a:rPr lang="en-US" altLang="ko-KR" sz="1100" dirty="0"/>
              <a:t> </a:t>
            </a:r>
            <a:r>
              <a:rPr lang="en-US" altLang="ko-KR" sz="1100" dirty="0" err="1"/>
              <a:t>elit</a:t>
            </a:r>
            <a:r>
              <a:rPr lang="en-US" altLang="ko-KR" sz="1100" dirty="0"/>
              <a:t>, sed do </a:t>
            </a:r>
            <a:r>
              <a:rPr lang="en-US" altLang="ko-KR" sz="1100" dirty="0" err="1"/>
              <a:t>eiusmod</a:t>
            </a:r>
            <a:r>
              <a:rPr lang="en-US" altLang="ko-KR" sz="1100" dirty="0"/>
              <a:t> </a:t>
            </a:r>
            <a:r>
              <a:rPr lang="en-US" altLang="ko-KR" sz="1100" dirty="0" err="1"/>
              <a:t>tempor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incididunt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ut</a:t>
            </a:r>
            <a:r>
              <a:rPr lang="en-US" altLang="ko-KR" sz="1100" dirty="0"/>
              <a:t> labore et dolore magna </a:t>
            </a:r>
            <a:r>
              <a:rPr lang="en-US" altLang="ko-KR" sz="1100" dirty="0" err="1"/>
              <a:t>aliqua</a:t>
            </a:r>
            <a:r>
              <a:rPr lang="en-US" altLang="ko-KR" sz="1100" dirty="0"/>
              <a:t>. Ut </a:t>
            </a:r>
            <a:r>
              <a:rPr lang="en-US" altLang="ko-KR" sz="1100" dirty="0" err="1"/>
              <a:t>enim</a:t>
            </a:r>
            <a:r>
              <a:rPr lang="en-US" altLang="ko-KR" sz="1100" dirty="0"/>
              <a:t> ad minim </a:t>
            </a:r>
            <a:r>
              <a:rPr lang="en-US" altLang="ko-KR" sz="1100" dirty="0" err="1"/>
              <a:t>veniam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quis</a:t>
            </a:r>
            <a:r>
              <a:rPr lang="en-US" altLang="ko-KR" sz="1100" dirty="0"/>
              <a:t> </a:t>
            </a:r>
            <a:r>
              <a:rPr lang="en-US" altLang="ko-KR" sz="1100" dirty="0" err="1"/>
              <a:t>nostrud</a:t>
            </a:r>
            <a:r>
              <a:rPr lang="en-US" altLang="ko-KR" sz="1100" dirty="0"/>
              <a:t> exercitation </a:t>
            </a:r>
            <a:r>
              <a:rPr lang="en-US" altLang="ko-KR" sz="1100" dirty="0" err="1"/>
              <a:t>ullamco</a:t>
            </a:r>
            <a:r>
              <a:rPr lang="en-US" altLang="ko-KR" sz="1100" dirty="0"/>
              <a:t> </a:t>
            </a:r>
            <a:r>
              <a:rPr lang="en-US" altLang="ko-KR" sz="1100" dirty="0" err="1"/>
              <a:t>laboris</a:t>
            </a:r>
            <a:r>
              <a:rPr lang="en-US" altLang="ko-KR" sz="1100" dirty="0"/>
              <a:t> nisi </a:t>
            </a:r>
            <a:r>
              <a:rPr lang="en-US" altLang="ko-KR" sz="1100" dirty="0" err="1"/>
              <a:t>ut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aliquip</a:t>
            </a:r>
            <a:r>
              <a:rPr lang="en-US" altLang="ko-KR" sz="1100" dirty="0"/>
              <a:t> ex </a:t>
            </a:r>
            <a:r>
              <a:rPr lang="en-US" altLang="ko-KR" sz="1100" dirty="0" err="1"/>
              <a:t>ea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commodo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consequat</a:t>
            </a:r>
            <a:r>
              <a:rPr lang="en-US" altLang="ko-KR" sz="1100" dirty="0"/>
              <a:t>. Duis </a:t>
            </a:r>
            <a:r>
              <a:rPr lang="en-US" altLang="ko-KR" sz="1100" dirty="0" err="1"/>
              <a:t>aute</a:t>
            </a:r>
            <a:r>
              <a:rPr lang="en-US" altLang="ko-KR" sz="1100" dirty="0"/>
              <a:t> </a:t>
            </a:r>
            <a:r>
              <a:rPr lang="en-US" altLang="ko-KR" sz="1100" dirty="0" err="1"/>
              <a:t>irure</a:t>
            </a:r>
            <a:r>
              <a:rPr lang="en-US" altLang="ko-KR" sz="1100" dirty="0"/>
              <a:t> dolor in </a:t>
            </a:r>
            <a:r>
              <a:rPr lang="en-US" altLang="ko-KR" sz="1100" dirty="0" err="1"/>
              <a:t>reprehenderit</a:t>
            </a:r>
            <a:r>
              <a:rPr lang="en-US" altLang="ko-KR" sz="1100" dirty="0"/>
              <a:t> in </a:t>
            </a:r>
            <a:r>
              <a:rPr lang="en-US" altLang="ko-KR" sz="1100" dirty="0" err="1"/>
              <a:t>voluptate</a:t>
            </a:r>
            <a:r>
              <a:rPr lang="en-US" altLang="ko-KR" sz="1100" dirty="0"/>
              <a:t> </a:t>
            </a:r>
            <a:r>
              <a:rPr lang="en-US" altLang="ko-KR" sz="1100" dirty="0" err="1"/>
              <a:t>velit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esse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cillum</a:t>
            </a:r>
            <a:r>
              <a:rPr lang="en-US" altLang="ko-KR" sz="1100" dirty="0"/>
              <a:t> dolore </a:t>
            </a:r>
            <a:r>
              <a:rPr lang="en-US" altLang="ko-KR" sz="1100" dirty="0" err="1"/>
              <a:t>eu</a:t>
            </a:r>
            <a:r>
              <a:rPr lang="en-US" altLang="ko-KR" sz="1100" dirty="0"/>
              <a:t> </a:t>
            </a:r>
            <a:r>
              <a:rPr lang="en-US" altLang="ko-KR" sz="1100" dirty="0" err="1"/>
              <a:t>fugiat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nulla</a:t>
            </a:r>
            <a:r>
              <a:rPr lang="en-US" altLang="ko-KR" sz="1100" dirty="0"/>
              <a:t> </a:t>
            </a:r>
            <a:r>
              <a:rPr lang="en-US" altLang="ko-KR" sz="1100" dirty="0" err="1"/>
              <a:t>pariatur</a:t>
            </a:r>
            <a:r>
              <a:rPr lang="en-US" altLang="ko-KR" sz="1100" dirty="0"/>
              <a:t>. </a:t>
            </a:r>
            <a:r>
              <a:rPr lang="en-US" altLang="ko-KR" sz="1100" dirty="0" err="1"/>
              <a:t>Excepteur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sint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occaecat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cupidatat</a:t>
            </a:r>
            <a:r>
              <a:rPr lang="en-US" altLang="ko-KR" sz="1100" dirty="0"/>
              <a:t> non </a:t>
            </a:r>
            <a:r>
              <a:rPr lang="en-US" altLang="ko-KR" sz="1100" dirty="0" err="1"/>
              <a:t>proident</a:t>
            </a:r>
            <a:r>
              <a:rPr lang="en-US" altLang="ko-KR" sz="1100" dirty="0"/>
              <a:t>, sunt in culpa qui </a:t>
            </a:r>
            <a:r>
              <a:rPr lang="en-US" altLang="ko-KR" sz="1100" dirty="0" err="1"/>
              <a:t>officia</a:t>
            </a:r>
            <a:r>
              <a:rPr lang="en-US" altLang="ko-KR" sz="1100" dirty="0"/>
              <a:t> </a:t>
            </a:r>
            <a:r>
              <a:rPr lang="en-US" altLang="ko-KR" sz="1100" dirty="0" err="1"/>
              <a:t>deserunt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mollit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anim</a:t>
            </a:r>
            <a:r>
              <a:rPr lang="en-US" altLang="ko-KR" sz="1100" dirty="0"/>
              <a:t> id </a:t>
            </a:r>
            <a:r>
              <a:rPr lang="en-US" altLang="ko-KR" sz="1100" dirty="0" err="1"/>
              <a:t>est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laborum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pic>
        <p:nvPicPr>
          <p:cNvPr id="23" name="그래픽 22" descr="고객 리뷰 단색으로 채워진">
            <a:extLst>
              <a:ext uri="{FF2B5EF4-FFF2-40B4-BE49-F238E27FC236}">
                <a16:creationId xmlns:a16="http://schemas.microsoft.com/office/drawing/2014/main" xmlns="" id="{D9B73EB9-4DD4-4203-382C-737152A4DF6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9681922" y="2345719"/>
            <a:ext cx="1202296" cy="12022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4A3AB17E-1F08-F0F6-E42C-0A27048962B4}"/>
              </a:ext>
            </a:extLst>
          </p:cNvPr>
          <p:cNvSpPr txBox="1"/>
          <p:nvPr/>
        </p:nvSpPr>
        <p:spPr>
          <a:xfrm>
            <a:off x="9742297" y="3513194"/>
            <a:ext cx="1125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텍스트 입력</a:t>
            </a:r>
          </a:p>
        </p:txBody>
      </p:sp>
    </p:spTree>
    <p:extLst>
      <p:ext uri="{BB962C8B-B14F-4D97-AF65-F5344CB8AC3E}">
        <p14:creationId xmlns:p14="http://schemas.microsoft.com/office/powerpoint/2010/main" val="123380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6884" y="48234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2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7F05047D-06FA-ADC0-CFE2-7285DA6FA563}"/>
              </a:ext>
            </a:extLst>
          </p:cNvPr>
          <p:cNvCxnSpPr/>
          <p:nvPr/>
        </p:nvCxnSpPr>
        <p:spPr>
          <a:xfrm>
            <a:off x="6096000" y="1260088"/>
            <a:ext cx="0" cy="475041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B0B19F0C-0902-54C5-BED8-05DE9B4A2A40}"/>
              </a:ext>
            </a:extLst>
          </p:cNvPr>
          <p:cNvSpPr/>
          <p:nvPr/>
        </p:nvSpPr>
        <p:spPr>
          <a:xfrm>
            <a:off x="495300" y="1260088"/>
            <a:ext cx="5129448" cy="27655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xmlns="" id="{12D3366A-4BDE-9C8A-D2D2-3BFE92B7D7B0}"/>
              </a:ext>
            </a:extLst>
          </p:cNvPr>
          <p:cNvGrpSpPr/>
          <p:nvPr/>
        </p:nvGrpSpPr>
        <p:grpSpPr>
          <a:xfrm>
            <a:off x="495300" y="4594301"/>
            <a:ext cx="5129442" cy="1416205"/>
            <a:chOff x="5145535" y="2887765"/>
            <a:chExt cx="1952653" cy="658721"/>
          </a:xfrm>
        </p:grpSpPr>
        <p:sp>
          <p:nvSpPr>
            <p:cNvPr id="7" name="원통형 6">
              <a:extLst>
                <a:ext uri="{FF2B5EF4-FFF2-40B4-BE49-F238E27FC236}">
                  <a16:creationId xmlns:a16="http://schemas.microsoft.com/office/drawing/2014/main" xmlns="" id="{E1B62689-83B4-2C89-6413-59B9989D083D}"/>
                </a:ext>
              </a:extLst>
            </p:cNvPr>
            <p:cNvSpPr/>
            <p:nvPr/>
          </p:nvSpPr>
          <p:spPr>
            <a:xfrm>
              <a:off x="5145535" y="2887765"/>
              <a:ext cx="1952653" cy="658721"/>
            </a:xfrm>
            <a:prstGeom prst="can">
              <a:avLst>
                <a:gd name="adj" fmla="val 34658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748D203C-780A-D164-3A52-2AC6A8175FC7}"/>
                </a:ext>
              </a:extLst>
            </p:cNvPr>
            <p:cNvSpPr txBox="1"/>
            <p:nvPr/>
          </p:nvSpPr>
          <p:spPr>
            <a:xfrm>
              <a:off x="5892078" y="3226511"/>
              <a:ext cx="515762" cy="1575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</a:rPr>
                <a:t>텍스트 입력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054E6BC-EE71-A115-F798-F79138541565}"/>
              </a:ext>
            </a:extLst>
          </p:cNvPr>
          <p:cNvSpPr txBox="1"/>
          <p:nvPr/>
        </p:nvSpPr>
        <p:spPr>
          <a:xfrm>
            <a:off x="752857" y="1564566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텍스트 내용을 입력하세요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C2953C6C-B836-8C4C-4566-0EE7CCD92169}"/>
              </a:ext>
            </a:extLst>
          </p:cNvPr>
          <p:cNvSpPr txBox="1"/>
          <p:nvPr/>
        </p:nvSpPr>
        <p:spPr>
          <a:xfrm>
            <a:off x="752857" y="2502609"/>
            <a:ext cx="4599728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100" dirty="0"/>
              <a:t>Lorem ipsum dolor sit </a:t>
            </a:r>
            <a:r>
              <a:rPr lang="en-US" altLang="ko-KR" sz="1100" dirty="0" err="1"/>
              <a:t>amet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consectetur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adipiscing</a:t>
            </a:r>
            <a:r>
              <a:rPr lang="en-US" altLang="ko-KR" sz="1100" dirty="0"/>
              <a:t> </a:t>
            </a:r>
            <a:r>
              <a:rPr lang="en-US" altLang="ko-KR" sz="1100" dirty="0" err="1"/>
              <a:t>elit</a:t>
            </a:r>
            <a:r>
              <a:rPr lang="en-US" altLang="ko-KR" sz="1100" dirty="0"/>
              <a:t>, sed do </a:t>
            </a:r>
            <a:r>
              <a:rPr lang="en-US" altLang="ko-KR" sz="1100" dirty="0" err="1"/>
              <a:t>eiusmod</a:t>
            </a:r>
            <a:r>
              <a:rPr lang="en-US" altLang="ko-KR" sz="1100" dirty="0"/>
              <a:t> </a:t>
            </a:r>
            <a:r>
              <a:rPr lang="en-US" altLang="ko-KR" sz="1100" dirty="0" err="1"/>
              <a:t>tempor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incididunt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ut</a:t>
            </a:r>
            <a:r>
              <a:rPr lang="en-US" altLang="ko-KR" sz="1100" dirty="0"/>
              <a:t> labore et dolore magna </a:t>
            </a:r>
            <a:r>
              <a:rPr lang="en-US" altLang="ko-KR" sz="1100" dirty="0" err="1"/>
              <a:t>aliqua</a:t>
            </a:r>
            <a:r>
              <a:rPr lang="en-US" altLang="ko-KR" sz="1100" dirty="0"/>
              <a:t>. Ut </a:t>
            </a:r>
            <a:r>
              <a:rPr lang="en-US" altLang="ko-KR" sz="1100" dirty="0" err="1"/>
              <a:t>enim</a:t>
            </a:r>
            <a:r>
              <a:rPr lang="en-US" altLang="ko-KR" sz="1100" dirty="0"/>
              <a:t> ad minim </a:t>
            </a:r>
            <a:r>
              <a:rPr lang="en-US" altLang="ko-KR" sz="1100" dirty="0" err="1"/>
              <a:t>veniam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quis</a:t>
            </a:r>
            <a:r>
              <a:rPr lang="en-US" altLang="ko-KR" sz="1100" dirty="0"/>
              <a:t> </a:t>
            </a:r>
            <a:r>
              <a:rPr lang="en-US" altLang="ko-KR" sz="1100" dirty="0" err="1"/>
              <a:t>nostrud</a:t>
            </a:r>
            <a:r>
              <a:rPr lang="en-US" altLang="ko-KR" sz="1100" dirty="0"/>
              <a:t> exercitation </a:t>
            </a:r>
            <a:r>
              <a:rPr lang="en-US" altLang="ko-KR" sz="1100" dirty="0" err="1"/>
              <a:t>ullamco</a:t>
            </a:r>
            <a:r>
              <a:rPr lang="en-US" altLang="ko-KR" sz="1100" dirty="0"/>
              <a:t> </a:t>
            </a:r>
            <a:r>
              <a:rPr lang="en-US" altLang="ko-KR" sz="1100" dirty="0" err="1"/>
              <a:t>laboris</a:t>
            </a:r>
            <a:r>
              <a:rPr lang="en-US" altLang="ko-KR" sz="1100" dirty="0"/>
              <a:t> nisi </a:t>
            </a:r>
            <a:r>
              <a:rPr lang="en-US" altLang="ko-KR" sz="1100" dirty="0" err="1"/>
              <a:t>ut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aliquip</a:t>
            </a:r>
            <a:r>
              <a:rPr lang="en-US" altLang="ko-KR" sz="1100" dirty="0"/>
              <a:t> ex </a:t>
            </a:r>
            <a:r>
              <a:rPr lang="en-US" altLang="ko-KR" sz="1100" dirty="0" err="1"/>
              <a:t>ea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commodo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consequat</a:t>
            </a:r>
            <a:r>
              <a:rPr lang="en-US" altLang="ko-KR" sz="1100" dirty="0"/>
              <a:t>. Duis </a:t>
            </a:r>
            <a:r>
              <a:rPr lang="en-US" altLang="ko-KR" sz="1100" dirty="0" err="1"/>
              <a:t>aute</a:t>
            </a:r>
            <a:r>
              <a:rPr lang="en-US" altLang="ko-KR" sz="1100" dirty="0"/>
              <a:t> </a:t>
            </a:r>
            <a:r>
              <a:rPr lang="en-US" altLang="ko-KR" sz="1100" dirty="0" err="1"/>
              <a:t>irure</a:t>
            </a:r>
            <a:r>
              <a:rPr lang="en-US" altLang="ko-KR" sz="1100" dirty="0"/>
              <a:t> dolor in </a:t>
            </a:r>
            <a:r>
              <a:rPr lang="en-US" altLang="ko-KR" sz="1100" dirty="0" err="1"/>
              <a:t>reprehenderit</a:t>
            </a:r>
            <a:r>
              <a:rPr lang="en-US" altLang="ko-KR" sz="1100" dirty="0"/>
              <a:t> in </a:t>
            </a:r>
            <a:r>
              <a:rPr lang="en-US" altLang="ko-KR" sz="1100" dirty="0" err="1"/>
              <a:t>voluptate</a:t>
            </a:r>
            <a:r>
              <a:rPr lang="en-US" altLang="ko-KR" sz="1100" dirty="0"/>
              <a:t> </a:t>
            </a:r>
            <a:r>
              <a:rPr lang="en-US" altLang="ko-KR" sz="1100" dirty="0" err="1"/>
              <a:t>velit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esse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cillum</a:t>
            </a:r>
            <a:r>
              <a:rPr lang="en-US" altLang="ko-KR" sz="1100" dirty="0"/>
              <a:t> dolore </a:t>
            </a:r>
            <a:r>
              <a:rPr lang="en-US" altLang="ko-KR" sz="1100" dirty="0" err="1"/>
              <a:t>eu</a:t>
            </a:r>
            <a:r>
              <a:rPr lang="en-US" altLang="ko-KR" sz="1100" dirty="0"/>
              <a:t> </a:t>
            </a:r>
            <a:r>
              <a:rPr lang="en-US" altLang="ko-KR" sz="1100" dirty="0" err="1"/>
              <a:t>fugiat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nulla</a:t>
            </a:r>
            <a:r>
              <a:rPr lang="en-US" altLang="ko-KR" sz="1100" dirty="0"/>
              <a:t> </a:t>
            </a:r>
            <a:r>
              <a:rPr lang="en-US" altLang="ko-KR" sz="1100" dirty="0" err="1"/>
              <a:t>pariatur</a:t>
            </a:r>
            <a:r>
              <a:rPr lang="en-US" altLang="ko-KR" sz="1100" dirty="0"/>
              <a:t>. </a:t>
            </a:r>
            <a:r>
              <a:rPr lang="en-US" altLang="ko-KR" sz="1100" dirty="0" err="1"/>
              <a:t>Excepteur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sint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occaecat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cupidatat</a:t>
            </a:r>
            <a:r>
              <a:rPr lang="en-US" altLang="ko-KR" sz="1100" dirty="0"/>
              <a:t> non </a:t>
            </a:r>
            <a:r>
              <a:rPr lang="en-US" altLang="ko-KR" sz="1100" dirty="0" err="1"/>
              <a:t>proident</a:t>
            </a:r>
            <a:r>
              <a:rPr lang="en-US" altLang="ko-KR" sz="1100" dirty="0"/>
              <a:t>, sunt in culpa qui </a:t>
            </a:r>
            <a:r>
              <a:rPr lang="en-US" altLang="ko-KR" sz="1100" dirty="0" err="1"/>
              <a:t>officia</a:t>
            </a:r>
            <a:r>
              <a:rPr lang="en-US" altLang="ko-KR" sz="1100" dirty="0"/>
              <a:t> </a:t>
            </a:r>
            <a:r>
              <a:rPr lang="en-US" altLang="ko-KR" sz="1100" dirty="0" err="1"/>
              <a:t>deserunt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mollit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anim</a:t>
            </a:r>
            <a:r>
              <a:rPr lang="en-US" altLang="ko-KR" sz="1100" dirty="0"/>
              <a:t> id </a:t>
            </a:r>
            <a:r>
              <a:rPr lang="en-US" altLang="ko-KR" sz="1100" dirty="0" err="1"/>
              <a:t>est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laborum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4F502D86-01F8-516F-1577-B8A55593542E}"/>
              </a:ext>
            </a:extLst>
          </p:cNvPr>
          <p:cNvSpPr/>
          <p:nvPr/>
        </p:nvSpPr>
        <p:spPr>
          <a:xfrm>
            <a:off x="6591300" y="1260087"/>
            <a:ext cx="5129448" cy="27655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D2832884-607C-AD19-E077-83A7413F2E24}"/>
              </a:ext>
            </a:extLst>
          </p:cNvPr>
          <p:cNvGrpSpPr/>
          <p:nvPr/>
        </p:nvGrpSpPr>
        <p:grpSpPr>
          <a:xfrm>
            <a:off x="6591300" y="4594300"/>
            <a:ext cx="5129442" cy="1416205"/>
            <a:chOff x="5145535" y="2887765"/>
            <a:chExt cx="1952653" cy="658721"/>
          </a:xfrm>
        </p:grpSpPr>
        <p:sp>
          <p:nvSpPr>
            <p:cNvPr id="31" name="원통형 30">
              <a:extLst>
                <a:ext uri="{FF2B5EF4-FFF2-40B4-BE49-F238E27FC236}">
                  <a16:creationId xmlns:a16="http://schemas.microsoft.com/office/drawing/2014/main" xmlns="" id="{EE0529B5-F65B-6B1A-E010-0BC0FE111605}"/>
                </a:ext>
              </a:extLst>
            </p:cNvPr>
            <p:cNvSpPr/>
            <p:nvPr/>
          </p:nvSpPr>
          <p:spPr>
            <a:xfrm>
              <a:off x="5145535" y="2887765"/>
              <a:ext cx="1952653" cy="658721"/>
            </a:xfrm>
            <a:prstGeom prst="can">
              <a:avLst>
                <a:gd name="adj" fmla="val 34658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84F88ABE-8B9A-5B5D-EE2F-D3CD7843E0A0}"/>
                </a:ext>
              </a:extLst>
            </p:cNvPr>
            <p:cNvSpPr txBox="1"/>
            <p:nvPr/>
          </p:nvSpPr>
          <p:spPr>
            <a:xfrm>
              <a:off x="5892078" y="3226511"/>
              <a:ext cx="515762" cy="1575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</a:rPr>
                <a:t>텍스트 입력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63C6569E-0C2C-41B5-9928-D98611359CF1}"/>
              </a:ext>
            </a:extLst>
          </p:cNvPr>
          <p:cNvSpPr txBox="1"/>
          <p:nvPr/>
        </p:nvSpPr>
        <p:spPr>
          <a:xfrm>
            <a:off x="6848857" y="1564565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텍스트 내용을 입력하세요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443530B-5523-242F-F4FF-0E63ADD69E51}"/>
              </a:ext>
            </a:extLst>
          </p:cNvPr>
          <p:cNvSpPr txBox="1"/>
          <p:nvPr/>
        </p:nvSpPr>
        <p:spPr>
          <a:xfrm>
            <a:off x="6848857" y="2502608"/>
            <a:ext cx="4599728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100" dirty="0"/>
              <a:t>Lorem ipsum dolor sit </a:t>
            </a:r>
            <a:r>
              <a:rPr lang="en-US" altLang="ko-KR" sz="1100" dirty="0" err="1"/>
              <a:t>amet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consectetur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adipiscing</a:t>
            </a:r>
            <a:r>
              <a:rPr lang="en-US" altLang="ko-KR" sz="1100" dirty="0"/>
              <a:t> </a:t>
            </a:r>
            <a:r>
              <a:rPr lang="en-US" altLang="ko-KR" sz="1100" dirty="0" err="1"/>
              <a:t>elit</a:t>
            </a:r>
            <a:r>
              <a:rPr lang="en-US" altLang="ko-KR" sz="1100" dirty="0"/>
              <a:t>, sed do </a:t>
            </a:r>
            <a:r>
              <a:rPr lang="en-US" altLang="ko-KR" sz="1100" dirty="0" err="1"/>
              <a:t>eiusmod</a:t>
            </a:r>
            <a:r>
              <a:rPr lang="en-US" altLang="ko-KR" sz="1100" dirty="0"/>
              <a:t> </a:t>
            </a:r>
            <a:r>
              <a:rPr lang="en-US" altLang="ko-KR" sz="1100" dirty="0" err="1"/>
              <a:t>tempor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incididunt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ut</a:t>
            </a:r>
            <a:r>
              <a:rPr lang="en-US" altLang="ko-KR" sz="1100" dirty="0"/>
              <a:t> labore et dolore magna </a:t>
            </a:r>
            <a:r>
              <a:rPr lang="en-US" altLang="ko-KR" sz="1100" dirty="0" err="1"/>
              <a:t>aliqua</a:t>
            </a:r>
            <a:r>
              <a:rPr lang="en-US" altLang="ko-KR" sz="1100" dirty="0"/>
              <a:t>. Ut </a:t>
            </a:r>
            <a:r>
              <a:rPr lang="en-US" altLang="ko-KR" sz="1100" dirty="0" err="1"/>
              <a:t>enim</a:t>
            </a:r>
            <a:r>
              <a:rPr lang="en-US" altLang="ko-KR" sz="1100" dirty="0"/>
              <a:t> ad minim </a:t>
            </a:r>
            <a:r>
              <a:rPr lang="en-US" altLang="ko-KR" sz="1100" dirty="0" err="1"/>
              <a:t>veniam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quis</a:t>
            </a:r>
            <a:r>
              <a:rPr lang="en-US" altLang="ko-KR" sz="1100" dirty="0"/>
              <a:t> </a:t>
            </a:r>
            <a:r>
              <a:rPr lang="en-US" altLang="ko-KR" sz="1100" dirty="0" err="1"/>
              <a:t>nostrud</a:t>
            </a:r>
            <a:r>
              <a:rPr lang="en-US" altLang="ko-KR" sz="1100" dirty="0"/>
              <a:t> exercitation </a:t>
            </a:r>
            <a:r>
              <a:rPr lang="en-US" altLang="ko-KR" sz="1100" dirty="0" err="1"/>
              <a:t>ullamco</a:t>
            </a:r>
            <a:r>
              <a:rPr lang="en-US" altLang="ko-KR" sz="1100" dirty="0"/>
              <a:t> </a:t>
            </a:r>
            <a:r>
              <a:rPr lang="en-US" altLang="ko-KR" sz="1100" dirty="0" err="1"/>
              <a:t>laboris</a:t>
            </a:r>
            <a:r>
              <a:rPr lang="en-US" altLang="ko-KR" sz="1100" dirty="0"/>
              <a:t> nisi </a:t>
            </a:r>
            <a:r>
              <a:rPr lang="en-US" altLang="ko-KR" sz="1100" dirty="0" err="1"/>
              <a:t>ut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aliquip</a:t>
            </a:r>
            <a:r>
              <a:rPr lang="en-US" altLang="ko-KR" sz="1100" dirty="0"/>
              <a:t> ex </a:t>
            </a:r>
            <a:r>
              <a:rPr lang="en-US" altLang="ko-KR" sz="1100" dirty="0" err="1"/>
              <a:t>ea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commodo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consequat</a:t>
            </a:r>
            <a:r>
              <a:rPr lang="en-US" altLang="ko-KR" sz="1100" dirty="0"/>
              <a:t>. Duis </a:t>
            </a:r>
            <a:r>
              <a:rPr lang="en-US" altLang="ko-KR" sz="1100" dirty="0" err="1"/>
              <a:t>aute</a:t>
            </a:r>
            <a:r>
              <a:rPr lang="en-US" altLang="ko-KR" sz="1100" dirty="0"/>
              <a:t> </a:t>
            </a:r>
            <a:r>
              <a:rPr lang="en-US" altLang="ko-KR" sz="1100" dirty="0" err="1"/>
              <a:t>irure</a:t>
            </a:r>
            <a:r>
              <a:rPr lang="en-US" altLang="ko-KR" sz="1100" dirty="0"/>
              <a:t> dolor in </a:t>
            </a:r>
            <a:r>
              <a:rPr lang="en-US" altLang="ko-KR" sz="1100" dirty="0" err="1"/>
              <a:t>reprehenderit</a:t>
            </a:r>
            <a:r>
              <a:rPr lang="en-US" altLang="ko-KR" sz="1100" dirty="0"/>
              <a:t> in </a:t>
            </a:r>
            <a:r>
              <a:rPr lang="en-US" altLang="ko-KR" sz="1100" dirty="0" err="1"/>
              <a:t>voluptate</a:t>
            </a:r>
            <a:r>
              <a:rPr lang="en-US" altLang="ko-KR" sz="1100" dirty="0"/>
              <a:t> </a:t>
            </a:r>
            <a:r>
              <a:rPr lang="en-US" altLang="ko-KR" sz="1100" dirty="0" err="1"/>
              <a:t>velit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esse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cillum</a:t>
            </a:r>
            <a:r>
              <a:rPr lang="en-US" altLang="ko-KR" sz="1100" dirty="0"/>
              <a:t> dolore </a:t>
            </a:r>
            <a:r>
              <a:rPr lang="en-US" altLang="ko-KR" sz="1100" dirty="0" err="1"/>
              <a:t>eu</a:t>
            </a:r>
            <a:r>
              <a:rPr lang="en-US" altLang="ko-KR" sz="1100" dirty="0"/>
              <a:t> </a:t>
            </a:r>
            <a:r>
              <a:rPr lang="en-US" altLang="ko-KR" sz="1100" dirty="0" err="1"/>
              <a:t>fugiat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nulla</a:t>
            </a:r>
            <a:r>
              <a:rPr lang="en-US" altLang="ko-KR" sz="1100" dirty="0"/>
              <a:t> </a:t>
            </a:r>
            <a:r>
              <a:rPr lang="en-US" altLang="ko-KR" sz="1100" dirty="0" err="1"/>
              <a:t>pariatur</a:t>
            </a:r>
            <a:r>
              <a:rPr lang="en-US" altLang="ko-KR" sz="1100" dirty="0"/>
              <a:t>. </a:t>
            </a:r>
            <a:r>
              <a:rPr lang="en-US" altLang="ko-KR" sz="1100" dirty="0" err="1"/>
              <a:t>Excepteur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sint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occaecat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cupidatat</a:t>
            </a:r>
            <a:r>
              <a:rPr lang="en-US" altLang="ko-KR" sz="1100" dirty="0"/>
              <a:t> non </a:t>
            </a:r>
            <a:r>
              <a:rPr lang="en-US" altLang="ko-KR" sz="1100" dirty="0" err="1"/>
              <a:t>proident</a:t>
            </a:r>
            <a:r>
              <a:rPr lang="en-US" altLang="ko-KR" sz="1100" dirty="0"/>
              <a:t>, sunt in culpa qui </a:t>
            </a:r>
            <a:r>
              <a:rPr lang="en-US" altLang="ko-KR" sz="1100" dirty="0" err="1"/>
              <a:t>officia</a:t>
            </a:r>
            <a:r>
              <a:rPr lang="en-US" altLang="ko-KR" sz="1100" dirty="0"/>
              <a:t> </a:t>
            </a:r>
            <a:r>
              <a:rPr lang="en-US" altLang="ko-KR" sz="1100" dirty="0" err="1"/>
              <a:t>deserunt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mollit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anim</a:t>
            </a:r>
            <a:r>
              <a:rPr lang="en-US" altLang="ko-KR" sz="1100" dirty="0"/>
              <a:t> id </a:t>
            </a:r>
            <a:r>
              <a:rPr lang="en-US" altLang="ko-KR" sz="1100" dirty="0" err="1"/>
              <a:t>est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laborum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19505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1888451F-90C1-1D78-6DAA-A8A7A59ADE7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7A417F5-7DB5-5C7A-07CA-386BA632EE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09D9150-B446-E90B-CD69-1034691F48AE}"/>
              </a:ext>
            </a:extLst>
          </p:cNvPr>
          <p:cNvSpPr txBox="1"/>
          <p:nvPr/>
        </p:nvSpPr>
        <p:spPr>
          <a:xfrm>
            <a:off x="5582077" y="1298810"/>
            <a:ext cx="1027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Part 3</a:t>
            </a:r>
            <a:endParaRPr lang="ko-KR" altLang="en-US" sz="2400" dirty="0">
              <a:solidFill>
                <a:schemeClr val="bg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60A8AFD-AD83-37E2-4AD3-2F2E202BC710}"/>
              </a:ext>
            </a:extLst>
          </p:cNvPr>
          <p:cNvSpPr txBox="1"/>
          <p:nvPr/>
        </p:nvSpPr>
        <p:spPr>
          <a:xfrm>
            <a:off x="4470394" y="1655953"/>
            <a:ext cx="32512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 err="1" smtClean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백엔드</a:t>
            </a:r>
            <a:r>
              <a:rPr lang="ko-KR" altLang="en-US" sz="4800" b="1" dirty="0" smtClean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 구현</a:t>
            </a:r>
            <a:endParaRPr lang="ko-KR" altLang="en-US" sz="4800" b="1" dirty="0">
              <a:solidFill>
                <a:schemeClr val="bg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569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6884" y="48234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3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45C72400-85F3-A643-6301-56276215A776}"/>
              </a:ext>
            </a:extLst>
          </p:cNvPr>
          <p:cNvSpPr txBox="1"/>
          <p:nvPr/>
        </p:nvSpPr>
        <p:spPr>
          <a:xfrm>
            <a:off x="682402" y="4564840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4858FF59-AD6E-52B2-D5A0-4EF319A55968}"/>
              </a:ext>
            </a:extLst>
          </p:cNvPr>
          <p:cNvSpPr txBox="1"/>
          <p:nvPr/>
        </p:nvSpPr>
        <p:spPr>
          <a:xfrm>
            <a:off x="8930173" y="4564840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B76BE86E-E54A-1178-C020-8F50259D0734}"/>
              </a:ext>
            </a:extLst>
          </p:cNvPr>
          <p:cNvSpPr txBox="1"/>
          <p:nvPr/>
        </p:nvSpPr>
        <p:spPr>
          <a:xfrm>
            <a:off x="7916758" y="1741731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xmlns="" id="{AF59EE9A-B88D-FFE3-D851-B9011B35FD76}"/>
              </a:ext>
            </a:extLst>
          </p:cNvPr>
          <p:cNvSpPr/>
          <p:nvPr/>
        </p:nvSpPr>
        <p:spPr>
          <a:xfrm>
            <a:off x="5626453" y="3067156"/>
            <a:ext cx="3088922" cy="3088922"/>
          </a:xfrm>
          <a:prstGeom prst="ellipse">
            <a:avLst/>
          </a:prstGeom>
          <a:solidFill>
            <a:schemeClr val="tx2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F9D92F64-17DD-663C-F3D0-99B145C5A653}"/>
              </a:ext>
            </a:extLst>
          </p:cNvPr>
          <p:cNvSpPr txBox="1"/>
          <p:nvPr/>
        </p:nvSpPr>
        <p:spPr>
          <a:xfrm>
            <a:off x="7916758" y="2180301"/>
            <a:ext cx="23535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/>
              <a:t>그리워 멀리 하나에 이름과</a:t>
            </a:r>
            <a:r>
              <a:rPr lang="en-US" altLang="ko-KR" sz="1200" dirty="0"/>
              <a:t>, </a:t>
            </a:r>
            <a:r>
              <a:rPr lang="ko-KR" altLang="en-US" sz="1200" dirty="0"/>
              <a:t>무엇인지 별에도 어머니 이름자 </a:t>
            </a:r>
            <a:r>
              <a:rPr lang="ko-KR" altLang="en-US" sz="1200" dirty="0" err="1"/>
              <a:t>거외다</a:t>
            </a:r>
            <a:r>
              <a:rPr lang="en-US" altLang="ko-KR" sz="1200" dirty="0"/>
              <a:t>. </a:t>
            </a:r>
            <a:r>
              <a:rPr lang="ko-KR" altLang="en-US" sz="1200" dirty="0"/>
              <a:t>하나에 슬퍼하는 너무나 위에 된 봅니다</a:t>
            </a:r>
            <a:r>
              <a:rPr lang="en-US" altLang="ko-KR" sz="1200" dirty="0"/>
              <a:t>. </a:t>
            </a:r>
            <a:r>
              <a:rPr lang="ko-KR" altLang="en-US" sz="1200" dirty="0"/>
              <a:t>없이 별에도 이름을 나는 풀이 </a:t>
            </a:r>
            <a:r>
              <a:rPr lang="ko-KR" altLang="en-US" sz="1200" dirty="0" err="1"/>
              <a:t>거외다</a:t>
            </a:r>
            <a:r>
              <a:rPr lang="en-US" altLang="ko-KR" sz="1200" dirty="0"/>
              <a:t>. </a:t>
            </a:r>
            <a:endParaRPr lang="ko-KR" alt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DA4AC4B4-804F-1981-CD45-11C01787DEFA}"/>
              </a:ext>
            </a:extLst>
          </p:cNvPr>
          <p:cNvSpPr txBox="1"/>
          <p:nvPr/>
        </p:nvSpPr>
        <p:spPr>
          <a:xfrm>
            <a:off x="8930173" y="5027164"/>
            <a:ext cx="23535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/>
              <a:t>그리워 멀리 하나에 이름과</a:t>
            </a:r>
            <a:r>
              <a:rPr lang="en-US" altLang="ko-KR" sz="1200" dirty="0"/>
              <a:t>, </a:t>
            </a:r>
            <a:r>
              <a:rPr lang="ko-KR" altLang="en-US" sz="1200" dirty="0"/>
              <a:t>무엇인지 별에도 어머니 이름자 </a:t>
            </a:r>
            <a:r>
              <a:rPr lang="ko-KR" altLang="en-US" sz="1200" dirty="0" err="1"/>
              <a:t>거외다</a:t>
            </a:r>
            <a:r>
              <a:rPr lang="en-US" altLang="ko-KR" sz="1200" dirty="0"/>
              <a:t>. </a:t>
            </a:r>
            <a:r>
              <a:rPr lang="ko-KR" altLang="en-US" sz="1200" dirty="0"/>
              <a:t>하나에 슬퍼하는 너무나 위에 된 봅니다</a:t>
            </a:r>
            <a:r>
              <a:rPr lang="en-US" altLang="ko-KR" sz="1200" dirty="0"/>
              <a:t>. </a:t>
            </a:r>
            <a:r>
              <a:rPr lang="ko-KR" altLang="en-US" sz="1200" dirty="0"/>
              <a:t>없이 별에도 이름을 나는 풀이 </a:t>
            </a:r>
            <a:r>
              <a:rPr lang="ko-KR" altLang="en-US" sz="1200" dirty="0" err="1"/>
              <a:t>거외다</a:t>
            </a:r>
            <a:r>
              <a:rPr lang="en-US" altLang="ko-KR" sz="1200" dirty="0"/>
              <a:t>. </a:t>
            </a:r>
            <a:endParaRPr lang="ko-KR" altLang="en-US" sz="12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E855BC11-5754-D6AD-D105-78C4570FE321}"/>
              </a:ext>
            </a:extLst>
          </p:cNvPr>
          <p:cNvSpPr txBox="1"/>
          <p:nvPr/>
        </p:nvSpPr>
        <p:spPr>
          <a:xfrm>
            <a:off x="682402" y="5027164"/>
            <a:ext cx="23535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/>
              <a:t>그리워 멀리 하나에 이름과</a:t>
            </a:r>
            <a:r>
              <a:rPr lang="en-US" altLang="ko-KR" sz="1200" dirty="0"/>
              <a:t>, </a:t>
            </a:r>
            <a:r>
              <a:rPr lang="ko-KR" altLang="en-US" sz="1200" dirty="0"/>
              <a:t>무엇인지 별에도 어머니 이름자 </a:t>
            </a:r>
            <a:r>
              <a:rPr lang="ko-KR" altLang="en-US" sz="1200" dirty="0" err="1"/>
              <a:t>거외다</a:t>
            </a:r>
            <a:r>
              <a:rPr lang="en-US" altLang="ko-KR" sz="1200" dirty="0"/>
              <a:t>. </a:t>
            </a:r>
            <a:r>
              <a:rPr lang="ko-KR" altLang="en-US" sz="1200" dirty="0"/>
              <a:t>하나에 슬퍼하는 너무나 위에 된 봅니다</a:t>
            </a:r>
            <a:r>
              <a:rPr lang="en-US" altLang="ko-KR" sz="1200" dirty="0"/>
              <a:t>. </a:t>
            </a:r>
            <a:r>
              <a:rPr lang="ko-KR" altLang="en-US" sz="1200" dirty="0"/>
              <a:t>없이 별에도 이름을 나는 풀이 </a:t>
            </a:r>
            <a:r>
              <a:rPr lang="ko-KR" altLang="en-US" sz="1200" dirty="0" err="1"/>
              <a:t>거외다</a:t>
            </a:r>
            <a:r>
              <a:rPr lang="en-US" altLang="ko-KR" sz="1200" dirty="0"/>
              <a:t>. </a:t>
            </a:r>
            <a:endParaRPr lang="ko-KR" altLang="en-US" sz="12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xmlns="" id="{71851CFF-C7A8-F066-A193-5F6922B10BF5}"/>
              </a:ext>
            </a:extLst>
          </p:cNvPr>
          <p:cNvSpPr/>
          <p:nvPr/>
        </p:nvSpPr>
        <p:spPr>
          <a:xfrm>
            <a:off x="4551539" y="1282100"/>
            <a:ext cx="3088922" cy="3088922"/>
          </a:xfrm>
          <a:prstGeom prst="ellipse">
            <a:avLst/>
          </a:prstGeom>
          <a:solidFill>
            <a:schemeClr val="accent4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xmlns="" id="{20EACCA7-5257-1C22-5D26-3FE53A2988BA}"/>
              </a:ext>
            </a:extLst>
          </p:cNvPr>
          <p:cNvSpPr/>
          <p:nvPr/>
        </p:nvSpPr>
        <p:spPr>
          <a:xfrm>
            <a:off x="3476625" y="3067156"/>
            <a:ext cx="3088922" cy="3088922"/>
          </a:xfrm>
          <a:prstGeom prst="ellipse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57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6884" y="48234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3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95806B7F-1B30-8C86-E691-522F0F302E7E}"/>
              </a:ext>
            </a:extLst>
          </p:cNvPr>
          <p:cNvSpPr/>
          <p:nvPr/>
        </p:nvSpPr>
        <p:spPr>
          <a:xfrm>
            <a:off x="880649" y="3327404"/>
            <a:ext cx="4001751" cy="21072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D0DB8EB6-B059-81BB-6282-96BF91FE18FE}"/>
              </a:ext>
            </a:extLst>
          </p:cNvPr>
          <p:cNvSpPr/>
          <p:nvPr/>
        </p:nvSpPr>
        <p:spPr>
          <a:xfrm>
            <a:off x="880649" y="1443035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807B7521-B20F-1F4C-10B1-0A3F4DBCF49E}"/>
              </a:ext>
            </a:extLst>
          </p:cNvPr>
          <p:cNvSpPr/>
          <p:nvPr/>
        </p:nvSpPr>
        <p:spPr>
          <a:xfrm>
            <a:off x="880649" y="2354827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E5D00DA1-286F-868E-9A90-976E80C6AF85}"/>
              </a:ext>
            </a:extLst>
          </p:cNvPr>
          <p:cNvSpPr/>
          <p:nvPr/>
        </p:nvSpPr>
        <p:spPr>
          <a:xfrm>
            <a:off x="880649" y="5606883"/>
            <a:ext cx="4001751" cy="7193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8DC3413C-0BAA-22FE-A8FB-E7CE7C831FA4}"/>
              </a:ext>
            </a:extLst>
          </p:cNvPr>
          <p:cNvSpPr/>
          <p:nvPr/>
        </p:nvSpPr>
        <p:spPr>
          <a:xfrm>
            <a:off x="1232701" y="3689549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EAA0FEFC-0E7F-CECC-DD46-8E869B0994F0}"/>
              </a:ext>
            </a:extLst>
          </p:cNvPr>
          <p:cNvSpPr/>
          <p:nvPr/>
        </p:nvSpPr>
        <p:spPr>
          <a:xfrm>
            <a:off x="1232701" y="4570948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80F6AF3E-48B1-5560-920D-467EB44AD0D1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2881525" y="2162337"/>
            <a:ext cx="0" cy="192490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xmlns="" id="{12D76A21-AEF5-3477-BED0-42B7B117AC15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2881525" y="3074129"/>
            <a:ext cx="0" cy="253275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xmlns="" id="{4CD959C8-A2AD-5AF3-6C8F-EBF1B01225FA}"/>
              </a:ext>
            </a:extLst>
          </p:cNvPr>
          <p:cNvCxnSpPr/>
          <p:nvPr/>
        </p:nvCxnSpPr>
        <p:spPr>
          <a:xfrm>
            <a:off x="2881525" y="5434656"/>
            <a:ext cx="0" cy="192490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DEB3D2E1-9B6F-7143-5158-A1672E8CA4D6}"/>
              </a:ext>
            </a:extLst>
          </p:cNvPr>
          <p:cNvSpPr txBox="1"/>
          <p:nvPr/>
        </p:nvSpPr>
        <p:spPr>
          <a:xfrm>
            <a:off x="1965247" y="1618020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24086BB0-FC85-3A90-7518-C09E070C4E21}"/>
              </a:ext>
            </a:extLst>
          </p:cNvPr>
          <p:cNvSpPr txBox="1"/>
          <p:nvPr/>
        </p:nvSpPr>
        <p:spPr>
          <a:xfrm>
            <a:off x="1965247" y="2532570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FB437C91-DB3D-57AF-1AAA-4937DFF7D211}"/>
              </a:ext>
            </a:extLst>
          </p:cNvPr>
          <p:cNvSpPr txBox="1"/>
          <p:nvPr/>
        </p:nvSpPr>
        <p:spPr>
          <a:xfrm>
            <a:off x="1872273" y="3788553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B9A98BCE-3A93-B9BF-180E-1D857D1CB75D}"/>
              </a:ext>
            </a:extLst>
          </p:cNvPr>
          <p:cNvSpPr txBox="1"/>
          <p:nvPr/>
        </p:nvSpPr>
        <p:spPr>
          <a:xfrm>
            <a:off x="1872273" y="4667263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B04F911C-9626-CB25-883A-D64AA52AAEEE}"/>
              </a:ext>
            </a:extLst>
          </p:cNvPr>
          <p:cNvSpPr txBox="1"/>
          <p:nvPr/>
        </p:nvSpPr>
        <p:spPr>
          <a:xfrm>
            <a:off x="1690332" y="5736014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0A2E1FA9-A180-0670-3FD3-C88ABAE84E6B}"/>
              </a:ext>
            </a:extLst>
          </p:cNvPr>
          <p:cNvSpPr/>
          <p:nvPr/>
        </p:nvSpPr>
        <p:spPr>
          <a:xfrm>
            <a:off x="5169919" y="1443036"/>
            <a:ext cx="6152470" cy="4932622"/>
          </a:xfrm>
          <a:prstGeom prst="rect">
            <a:avLst/>
          </a:prstGeom>
          <a:solidFill>
            <a:srgbClr val="EB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94A0E570-95AE-39A1-8F45-D488CEE13E7B}"/>
              </a:ext>
            </a:extLst>
          </p:cNvPr>
          <p:cNvSpPr txBox="1"/>
          <p:nvPr/>
        </p:nvSpPr>
        <p:spPr>
          <a:xfrm>
            <a:off x="5608409" y="3653013"/>
            <a:ext cx="5369736" cy="2134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그리워 멀리 하나에 이름과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무엇인지 별에도 어머니 이름자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슬퍼하는 너무나 위에 된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없이 별에도 이름을 나는 풀이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부끄러운 시와 계절이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나의 묻힌 속의 이웃 하나의 사랑과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위에 강아지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새겨지는 별 불러 어머니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이제 것은 별들을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된 슬퍼하는 못 별 시인의 사랑과 있습니다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멀리 그러나 이런 겨울이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별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라이너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쓸쓸함과 버리었습니다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 나는 청춘이 이네들은 언덕 이런 멀리 하나에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EBB4FCEB-8183-4B3C-E3BB-6F8E2B0B59EC}"/>
              </a:ext>
            </a:extLst>
          </p:cNvPr>
          <p:cNvSpPr txBox="1"/>
          <p:nvPr/>
        </p:nvSpPr>
        <p:spPr>
          <a:xfrm>
            <a:off x="5608409" y="2499440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xmlns="" id="{32C4D25D-29EF-22D4-EA8A-797224D5A361}"/>
              </a:ext>
            </a:extLst>
          </p:cNvPr>
          <p:cNvCxnSpPr>
            <a:cxnSpLocks/>
          </p:cNvCxnSpPr>
          <p:nvPr/>
        </p:nvCxnSpPr>
        <p:spPr>
          <a:xfrm>
            <a:off x="5516901" y="3228456"/>
            <a:ext cx="398804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1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6884" y="48234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3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xmlns="" id="{5391BA47-411B-0BD1-9CCB-B126EEA47864}"/>
              </a:ext>
            </a:extLst>
          </p:cNvPr>
          <p:cNvSpPr/>
          <p:nvPr/>
        </p:nvSpPr>
        <p:spPr>
          <a:xfrm>
            <a:off x="4094057" y="1815152"/>
            <a:ext cx="4003886" cy="400388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xmlns="" id="{C9D3D79A-A921-A9B8-BB31-0C50EEEF1787}"/>
              </a:ext>
            </a:extLst>
          </p:cNvPr>
          <p:cNvCxnSpPr/>
          <p:nvPr/>
        </p:nvCxnSpPr>
        <p:spPr>
          <a:xfrm>
            <a:off x="3166281" y="1815152"/>
            <a:ext cx="736979" cy="73697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xmlns="" id="{58435E34-EC05-1179-03A1-42D27AAC39E7}"/>
              </a:ext>
            </a:extLst>
          </p:cNvPr>
          <p:cNvCxnSpPr>
            <a:cxnSpLocks/>
          </p:cNvCxnSpPr>
          <p:nvPr/>
        </p:nvCxnSpPr>
        <p:spPr>
          <a:xfrm flipH="1">
            <a:off x="8274957" y="1815151"/>
            <a:ext cx="736979" cy="73697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xmlns="" id="{41AC284E-0342-E5D8-E4E1-68213DC76FC0}"/>
              </a:ext>
            </a:extLst>
          </p:cNvPr>
          <p:cNvCxnSpPr>
            <a:cxnSpLocks/>
          </p:cNvCxnSpPr>
          <p:nvPr/>
        </p:nvCxnSpPr>
        <p:spPr>
          <a:xfrm flipV="1">
            <a:off x="3166281" y="5082060"/>
            <a:ext cx="736979" cy="73697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xmlns="" id="{DF1D04FE-5036-FF09-162A-44896FAF6EE0}"/>
              </a:ext>
            </a:extLst>
          </p:cNvPr>
          <p:cNvCxnSpPr>
            <a:cxnSpLocks/>
          </p:cNvCxnSpPr>
          <p:nvPr/>
        </p:nvCxnSpPr>
        <p:spPr>
          <a:xfrm flipH="1" flipV="1">
            <a:off x="8274957" y="5082059"/>
            <a:ext cx="736979" cy="73697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A0A6F35-ADA8-A428-79A9-472DCA42090A}"/>
              </a:ext>
            </a:extLst>
          </p:cNvPr>
          <p:cNvSpPr txBox="1"/>
          <p:nvPr/>
        </p:nvSpPr>
        <p:spPr>
          <a:xfrm>
            <a:off x="1233521" y="1645874"/>
            <a:ext cx="18373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텍스트를 입력하세요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2F8110F-7E2E-161C-EB85-6E378C8692D4}"/>
              </a:ext>
            </a:extLst>
          </p:cNvPr>
          <p:cNvSpPr txBox="1"/>
          <p:nvPr/>
        </p:nvSpPr>
        <p:spPr>
          <a:xfrm>
            <a:off x="9189222" y="1633957"/>
            <a:ext cx="18373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텍스트를 입력하세요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EACB58C-67E8-9720-57B8-6E5E187393F6}"/>
              </a:ext>
            </a:extLst>
          </p:cNvPr>
          <p:cNvSpPr txBox="1"/>
          <p:nvPr/>
        </p:nvSpPr>
        <p:spPr>
          <a:xfrm>
            <a:off x="1233521" y="5830954"/>
            <a:ext cx="18373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텍스트를 입력하세요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8A756357-E745-CB97-FC7C-632A634C7F3A}"/>
              </a:ext>
            </a:extLst>
          </p:cNvPr>
          <p:cNvSpPr txBox="1"/>
          <p:nvPr/>
        </p:nvSpPr>
        <p:spPr>
          <a:xfrm>
            <a:off x="9189222" y="5819037"/>
            <a:ext cx="18373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텍스트를 입력하세요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008D4F0-5937-899C-D148-6F409FF9DE39}"/>
              </a:ext>
            </a:extLst>
          </p:cNvPr>
          <p:cNvSpPr txBox="1"/>
          <p:nvPr/>
        </p:nvSpPr>
        <p:spPr>
          <a:xfrm>
            <a:off x="4986563" y="3463152"/>
            <a:ext cx="22188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</p:spTree>
    <p:extLst>
      <p:ext uri="{BB962C8B-B14F-4D97-AF65-F5344CB8AC3E}">
        <p14:creationId xmlns:p14="http://schemas.microsoft.com/office/powerpoint/2010/main" val="177758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6884" y="48234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3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DD092DD3-CEA3-683E-2F88-4246A38EB62B}"/>
              </a:ext>
            </a:extLst>
          </p:cNvPr>
          <p:cNvSpPr/>
          <p:nvPr/>
        </p:nvSpPr>
        <p:spPr>
          <a:xfrm>
            <a:off x="1097466" y="1438506"/>
            <a:ext cx="2158690" cy="613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8ED6B55F-F10A-6949-2DCB-45A3C1DC4CA3}"/>
              </a:ext>
            </a:extLst>
          </p:cNvPr>
          <p:cNvSpPr/>
          <p:nvPr/>
        </p:nvSpPr>
        <p:spPr>
          <a:xfrm>
            <a:off x="1097466" y="2051823"/>
            <a:ext cx="2158690" cy="14552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F82F23B-8E3E-1216-964D-38BEDE05EDC7}"/>
              </a:ext>
            </a:extLst>
          </p:cNvPr>
          <p:cNvSpPr txBox="1"/>
          <p:nvPr/>
        </p:nvSpPr>
        <p:spPr>
          <a:xfrm>
            <a:off x="1476138" y="1560499"/>
            <a:ext cx="140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EMPLOYEE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FA48F67-C50E-B8E8-2FEF-9187D02E2214}"/>
              </a:ext>
            </a:extLst>
          </p:cNvPr>
          <p:cNvSpPr txBox="1"/>
          <p:nvPr/>
        </p:nvSpPr>
        <p:spPr>
          <a:xfrm>
            <a:off x="1216815" y="2333164"/>
            <a:ext cx="19607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ID: NUMBER</a:t>
            </a:r>
          </a:p>
          <a:p>
            <a:r>
              <a:rPr lang="en-US" altLang="ko-KR" sz="1300" dirty="0"/>
              <a:t>NAME: VARCHAR</a:t>
            </a:r>
          </a:p>
          <a:p>
            <a:r>
              <a:rPr lang="en-US" altLang="ko-KR" sz="1300" dirty="0"/>
              <a:t>SALARY: NUMBER</a:t>
            </a:r>
          </a:p>
          <a:p>
            <a:r>
              <a:rPr lang="en-US" altLang="ko-KR" sz="1300" dirty="0"/>
              <a:t>ADDRESS_ID: NUMBER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5AD89B8E-F007-9556-CFCF-3A6607989C71}"/>
              </a:ext>
            </a:extLst>
          </p:cNvPr>
          <p:cNvSpPr/>
          <p:nvPr/>
        </p:nvSpPr>
        <p:spPr>
          <a:xfrm>
            <a:off x="3721471" y="1438506"/>
            <a:ext cx="2158690" cy="613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85B42DBF-CA6A-24EE-7B0E-68B0965CA34B}"/>
              </a:ext>
            </a:extLst>
          </p:cNvPr>
          <p:cNvSpPr/>
          <p:nvPr/>
        </p:nvSpPr>
        <p:spPr>
          <a:xfrm>
            <a:off x="3721471" y="2051823"/>
            <a:ext cx="2158690" cy="14552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A01D0FF-C5CA-B28F-5D53-6AA5ECD2FFFC}"/>
              </a:ext>
            </a:extLst>
          </p:cNvPr>
          <p:cNvSpPr txBox="1"/>
          <p:nvPr/>
        </p:nvSpPr>
        <p:spPr>
          <a:xfrm>
            <a:off x="4374257" y="1560499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NAME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D81C1A49-6E48-72B0-B4B1-36901B05AF23}"/>
              </a:ext>
            </a:extLst>
          </p:cNvPr>
          <p:cNvSpPr/>
          <p:nvPr/>
        </p:nvSpPr>
        <p:spPr>
          <a:xfrm>
            <a:off x="6345476" y="1438506"/>
            <a:ext cx="2158690" cy="613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9B75548A-C4F6-5486-BED9-D08CD32D4B83}"/>
              </a:ext>
            </a:extLst>
          </p:cNvPr>
          <p:cNvSpPr/>
          <p:nvPr/>
        </p:nvSpPr>
        <p:spPr>
          <a:xfrm>
            <a:off x="6345476" y="2051823"/>
            <a:ext cx="2158690" cy="14552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62F8817E-764D-D64E-DB84-5110D50311F6}"/>
              </a:ext>
            </a:extLst>
          </p:cNvPr>
          <p:cNvSpPr txBox="1"/>
          <p:nvPr/>
        </p:nvSpPr>
        <p:spPr>
          <a:xfrm>
            <a:off x="6878038" y="1560499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SALARY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D76DA7E8-FA7D-4790-27FD-31B892B83972}"/>
              </a:ext>
            </a:extLst>
          </p:cNvPr>
          <p:cNvSpPr txBox="1"/>
          <p:nvPr/>
        </p:nvSpPr>
        <p:spPr>
          <a:xfrm>
            <a:off x="6464825" y="2333164"/>
            <a:ext cx="19607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ID: NUMBER</a:t>
            </a:r>
          </a:p>
          <a:p>
            <a:r>
              <a:rPr lang="en-US" altLang="ko-KR" sz="1300" dirty="0"/>
              <a:t>NAME: VARCHAR</a:t>
            </a:r>
          </a:p>
          <a:p>
            <a:r>
              <a:rPr lang="en-US" altLang="ko-KR" sz="1300" dirty="0"/>
              <a:t>SALARY: NUMBER</a:t>
            </a:r>
          </a:p>
          <a:p>
            <a:r>
              <a:rPr lang="en-US" altLang="ko-KR" sz="1300" dirty="0"/>
              <a:t>ADDRESS_ID: NUMBER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EB5DB076-0DB1-E81D-654E-C3ECB7D1D1B1}"/>
              </a:ext>
            </a:extLst>
          </p:cNvPr>
          <p:cNvSpPr/>
          <p:nvPr/>
        </p:nvSpPr>
        <p:spPr>
          <a:xfrm>
            <a:off x="8969481" y="1438506"/>
            <a:ext cx="2158690" cy="613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67418DD5-2CF8-1286-2490-0D0812337266}"/>
              </a:ext>
            </a:extLst>
          </p:cNvPr>
          <p:cNvSpPr/>
          <p:nvPr/>
        </p:nvSpPr>
        <p:spPr>
          <a:xfrm>
            <a:off x="8969481" y="2051823"/>
            <a:ext cx="2158690" cy="14552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4E3CC64B-FC25-EFC8-09C1-8F014436FC1F}"/>
              </a:ext>
            </a:extLst>
          </p:cNvPr>
          <p:cNvSpPr txBox="1"/>
          <p:nvPr/>
        </p:nvSpPr>
        <p:spPr>
          <a:xfrm>
            <a:off x="9845084" y="1560499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ID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4E6C325-EA65-7AA2-7FA5-1459AB53AD1E}"/>
              </a:ext>
            </a:extLst>
          </p:cNvPr>
          <p:cNvSpPr txBox="1"/>
          <p:nvPr/>
        </p:nvSpPr>
        <p:spPr>
          <a:xfrm>
            <a:off x="9088830" y="2333164"/>
            <a:ext cx="19607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ID: NUMBER</a:t>
            </a:r>
          </a:p>
          <a:p>
            <a:r>
              <a:rPr lang="en-US" altLang="ko-KR" sz="1300" dirty="0"/>
              <a:t>NAME: VARCHAR</a:t>
            </a:r>
          </a:p>
          <a:p>
            <a:r>
              <a:rPr lang="en-US" altLang="ko-KR" sz="1300" dirty="0"/>
              <a:t>SALARY: NUMBER</a:t>
            </a:r>
          </a:p>
          <a:p>
            <a:r>
              <a:rPr lang="en-US" altLang="ko-KR" sz="1300" dirty="0"/>
              <a:t>ADDRESS_ID: NUMBER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E5DDA110-2F43-083C-7FF9-1A2D91526F6D}"/>
              </a:ext>
            </a:extLst>
          </p:cNvPr>
          <p:cNvSpPr/>
          <p:nvPr/>
        </p:nvSpPr>
        <p:spPr>
          <a:xfrm>
            <a:off x="1142377" y="3827428"/>
            <a:ext cx="2158690" cy="613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DC139A7B-23F9-346A-37E5-E3E06529DB36}"/>
              </a:ext>
            </a:extLst>
          </p:cNvPr>
          <p:cNvSpPr/>
          <p:nvPr/>
        </p:nvSpPr>
        <p:spPr>
          <a:xfrm>
            <a:off x="1142377" y="4440745"/>
            <a:ext cx="2158690" cy="14552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ACA58199-B194-0C82-009B-E15885443922}"/>
              </a:ext>
            </a:extLst>
          </p:cNvPr>
          <p:cNvSpPr txBox="1"/>
          <p:nvPr/>
        </p:nvSpPr>
        <p:spPr>
          <a:xfrm>
            <a:off x="1818407" y="3949421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TITLE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90880696-CA5A-9145-9C4A-306A845C0AA3}"/>
              </a:ext>
            </a:extLst>
          </p:cNvPr>
          <p:cNvSpPr txBox="1"/>
          <p:nvPr/>
        </p:nvSpPr>
        <p:spPr>
          <a:xfrm>
            <a:off x="1261726" y="4722086"/>
            <a:ext cx="19607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ID: NUMBER</a:t>
            </a:r>
          </a:p>
          <a:p>
            <a:r>
              <a:rPr lang="en-US" altLang="ko-KR" sz="1300" dirty="0"/>
              <a:t>NAME: VARCHAR</a:t>
            </a:r>
          </a:p>
          <a:p>
            <a:r>
              <a:rPr lang="en-US" altLang="ko-KR" sz="1300" dirty="0"/>
              <a:t>SALARY: NUMBER</a:t>
            </a:r>
          </a:p>
          <a:p>
            <a:r>
              <a:rPr lang="en-US" altLang="ko-KR" sz="1300" dirty="0"/>
              <a:t>ADDRESS_ID: NUMBER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0F744383-2FC6-3AB3-9F08-F413F1CC802D}"/>
              </a:ext>
            </a:extLst>
          </p:cNvPr>
          <p:cNvSpPr/>
          <p:nvPr/>
        </p:nvSpPr>
        <p:spPr>
          <a:xfrm>
            <a:off x="3766382" y="3827428"/>
            <a:ext cx="2158690" cy="613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A44FF61C-BDD6-0B0D-1F8E-65DFF847108B}"/>
              </a:ext>
            </a:extLst>
          </p:cNvPr>
          <p:cNvSpPr/>
          <p:nvPr/>
        </p:nvSpPr>
        <p:spPr>
          <a:xfrm>
            <a:off x="3766382" y="4440745"/>
            <a:ext cx="2158690" cy="14552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5420CCBF-2764-E0F5-2BA1-D9CDF27F7CE8}"/>
              </a:ext>
            </a:extLst>
          </p:cNvPr>
          <p:cNvSpPr txBox="1"/>
          <p:nvPr/>
        </p:nvSpPr>
        <p:spPr>
          <a:xfrm>
            <a:off x="4371880" y="3949421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TITLE2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F9BE3094-0AA4-4227-04AB-E3BE9043172E}"/>
              </a:ext>
            </a:extLst>
          </p:cNvPr>
          <p:cNvSpPr txBox="1"/>
          <p:nvPr/>
        </p:nvSpPr>
        <p:spPr>
          <a:xfrm>
            <a:off x="3885731" y="4722086"/>
            <a:ext cx="19607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ID: NUMBER</a:t>
            </a:r>
          </a:p>
          <a:p>
            <a:r>
              <a:rPr lang="en-US" altLang="ko-KR" sz="1300" dirty="0"/>
              <a:t>NAME: VARCHAR</a:t>
            </a:r>
          </a:p>
          <a:p>
            <a:r>
              <a:rPr lang="en-US" altLang="ko-KR" sz="1300" dirty="0"/>
              <a:t>SALARY: NUMBER</a:t>
            </a:r>
          </a:p>
          <a:p>
            <a:r>
              <a:rPr lang="en-US" altLang="ko-KR" sz="1300" dirty="0"/>
              <a:t>ADDRESS_ID: NUMBER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04E643A1-46CB-CD65-4F13-F1339A2DA6A4}"/>
              </a:ext>
            </a:extLst>
          </p:cNvPr>
          <p:cNvSpPr/>
          <p:nvPr/>
        </p:nvSpPr>
        <p:spPr>
          <a:xfrm>
            <a:off x="6390387" y="3827428"/>
            <a:ext cx="2158690" cy="613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AE7B240F-0CF4-376A-1B33-11EA8FCF4146}"/>
              </a:ext>
            </a:extLst>
          </p:cNvPr>
          <p:cNvSpPr/>
          <p:nvPr/>
        </p:nvSpPr>
        <p:spPr>
          <a:xfrm>
            <a:off x="6390387" y="4440745"/>
            <a:ext cx="2158690" cy="14552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AA48F6F-330E-327F-93FD-FB19B7219E01}"/>
              </a:ext>
            </a:extLst>
          </p:cNvPr>
          <p:cNvSpPr txBox="1"/>
          <p:nvPr/>
        </p:nvSpPr>
        <p:spPr>
          <a:xfrm>
            <a:off x="6992679" y="3949421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TITLE3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D067929A-D294-8403-7BCC-8A506CD518B3}"/>
              </a:ext>
            </a:extLst>
          </p:cNvPr>
          <p:cNvSpPr txBox="1"/>
          <p:nvPr/>
        </p:nvSpPr>
        <p:spPr>
          <a:xfrm>
            <a:off x="6509736" y="4722086"/>
            <a:ext cx="19607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ID: NUMBER</a:t>
            </a:r>
          </a:p>
          <a:p>
            <a:r>
              <a:rPr lang="en-US" altLang="ko-KR" sz="1300" dirty="0"/>
              <a:t>NAME: VARCHAR</a:t>
            </a:r>
          </a:p>
          <a:p>
            <a:r>
              <a:rPr lang="en-US" altLang="ko-KR" sz="1300" dirty="0"/>
              <a:t>SALARY: NUMBER</a:t>
            </a:r>
          </a:p>
          <a:p>
            <a:r>
              <a:rPr lang="en-US" altLang="ko-KR" sz="1300" dirty="0"/>
              <a:t>ADDRESS_ID: NUMBER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CEC57101-BA0C-CF29-E8C1-3E1AB20B8DA6}"/>
              </a:ext>
            </a:extLst>
          </p:cNvPr>
          <p:cNvSpPr/>
          <p:nvPr/>
        </p:nvSpPr>
        <p:spPr>
          <a:xfrm>
            <a:off x="9014392" y="3827428"/>
            <a:ext cx="2158690" cy="613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AA42326E-531E-DD2D-766D-B2F369088B98}"/>
              </a:ext>
            </a:extLst>
          </p:cNvPr>
          <p:cNvSpPr/>
          <p:nvPr/>
        </p:nvSpPr>
        <p:spPr>
          <a:xfrm>
            <a:off x="9014392" y="4440745"/>
            <a:ext cx="2158690" cy="14552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F0A8DD98-1CF7-CB6C-F8C4-B02A8FE7128B}"/>
              </a:ext>
            </a:extLst>
          </p:cNvPr>
          <p:cNvSpPr txBox="1"/>
          <p:nvPr/>
        </p:nvSpPr>
        <p:spPr>
          <a:xfrm>
            <a:off x="9616684" y="3949421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TITLE3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A4B81F29-9FB4-C3F4-71C3-5293D08C8DEA}"/>
              </a:ext>
            </a:extLst>
          </p:cNvPr>
          <p:cNvSpPr txBox="1"/>
          <p:nvPr/>
        </p:nvSpPr>
        <p:spPr>
          <a:xfrm>
            <a:off x="9133741" y="4722086"/>
            <a:ext cx="19607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ID: NUMBER</a:t>
            </a:r>
          </a:p>
          <a:p>
            <a:r>
              <a:rPr lang="en-US" altLang="ko-KR" sz="1300" dirty="0"/>
              <a:t>NAME: VARCHAR</a:t>
            </a:r>
          </a:p>
          <a:p>
            <a:r>
              <a:rPr lang="en-US" altLang="ko-KR" sz="1300" dirty="0"/>
              <a:t>SALARY: NUMBER</a:t>
            </a:r>
          </a:p>
          <a:p>
            <a:r>
              <a:rPr lang="en-US" altLang="ko-KR" sz="1300" dirty="0"/>
              <a:t>ADDRESS_ID: NUMBER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1C73C531-DA9E-7454-D009-4605ACE14399}"/>
              </a:ext>
            </a:extLst>
          </p:cNvPr>
          <p:cNvSpPr txBox="1"/>
          <p:nvPr/>
        </p:nvSpPr>
        <p:spPr>
          <a:xfrm>
            <a:off x="3852278" y="2328415"/>
            <a:ext cx="19607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ID: NUMBER</a:t>
            </a:r>
          </a:p>
          <a:p>
            <a:r>
              <a:rPr lang="en-US" altLang="ko-KR" sz="1300" dirty="0"/>
              <a:t>NAME: VARCHAR</a:t>
            </a:r>
          </a:p>
          <a:p>
            <a:r>
              <a:rPr lang="en-US" altLang="ko-KR" sz="1300" dirty="0"/>
              <a:t>SALARY: NUMBER</a:t>
            </a:r>
          </a:p>
          <a:p>
            <a:r>
              <a:rPr lang="en-US" altLang="ko-KR" sz="1300" dirty="0"/>
              <a:t>ADDRESS_ID: NUMBER</a:t>
            </a:r>
          </a:p>
        </p:txBody>
      </p:sp>
    </p:spTree>
    <p:extLst>
      <p:ext uri="{BB962C8B-B14F-4D97-AF65-F5344CB8AC3E}">
        <p14:creationId xmlns:p14="http://schemas.microsoft.com/office/powerpoint/2010/main" val="352006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2075" y="482342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4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183322F0-B7F4-C49C-A6CE-1179BA7F885B}"/>
              </a:ext>
            </a:extLst>
          </p:cNvPr>
          <p:cNvSpPr/>
          <p:nvPr/>
        </p:nvSpPr>
        <p:spPr>
          <a:xfrm>
            <a:off x="6458536" y="1405223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" name="차트 2">
            <a:extLst>
              <a:ext uri="{FF2B5EF4-FFF2-40B4-BE49-F238E27FC236}">
                <a16:creationId xmlns:a16="http://schemas.microsoft.com/office/drawing/2014/main" xmlns="" id="{517468BF-30D2-7C44-F3AE-3D5B243D49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334288"/>
              </p:ext>
            </p:extLst>
          </p:nvPr>
        </p:nvGraphicFramePr>
        <p:xfrm>
          <a:off x="6705181" y="1705001"/>
          <a:ext cx="4922021" cy="4330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8F619A64-900B-8FF8-BDCE-8EAE3AEB9F9E}"/>
              </a:ext>
            </a:extLst>
          </p:cNvPr>
          <p:cNvGrpSpPr/>
          <p:nvPr/>
        </p:nvGrpSpPr>
        <p:grpSpPr>
          <a:xfrm>
            <a:off x="337188" y="1405223"/>
            <a:ext cx="5413594" cy="4911323"/>
            <a:chOff x="481567" y="1405223"/>
            <a:chExt cx="5413594" cy="491132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416F649F-2818-29EE-0376-2078461B6316}"/>
                </a:ext>
              </a:extLst>
            </p:cNvPr>
            <p:cNvSpPr/>
            <p:nvPr/>
          </p:nvSpPr>
          <p:spPr>
            <a:xfrm>
              <a:off x="481567" y="1405223"/>
              <a:ext cx="5413594" cy="49113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mc:AlternateContent xmlns:mc="http://schemas.openxmlformats.org/markup-compatibility/2006">
          <mc:Choice xmlns:cx1="http://schemas.microsoft.com/office/drawing/2015/9/8/chartex" xmlns="" Requires="cx1">
            <p:graphicFrame>
              <p:nvGraphicFramePr>
                <p:cNvPr id="6" name="차트 5">
                  <a:extLst>
                    <a:ext uri="{FF2B5EF4-FFF2-40B4-BE49-F238E27FC236}">
                      <a16:creationId xmlns:a16="http://schemas.microsoft.com/office/drawing/2014/main" id="{BED74B1C-FB65-44CC-5BD1-D8D53AD60C14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096679900"/>
                    </p:ext>
                  </p:extLst>
                </p:nvPr>
              </p:nvGraphicFramePr>
              <p:xfrm>
                <a:off x="715696" y="2480301"/>
                <a:ext cx="4856673" cy="3555190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>
            <p:pic>
              <p:nvPicPr>
                <p:cNvPr id="6" name="차트 5">
                  <a:extLst>
                    <a:ext uri="{FF2B5EF4-FFF2-40B4-BE49-F238E27FC236}">
                      <a16:creationId xmlns:a16="http://schemas.microsoft.com/office/drawing/2014/main" xmlns="" id="{BED74B1C-FB65-44CC-5BD1-D8D53AD60C1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1317" y="2480301"/>
                  <a:ext cx="4856673" cy="355519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F160816-1481-6DFE-EA9D-17BB57B87182}"/>
                </a:ext>
              </a:extLst>
            </p:cNvPr>
            <p:cNvSpPr/>
            <p:nvPr/>
          </p:nvSpPr>
          <p:spPr>
            <a:xfrm>
              <a:off x="709177" y="1617702"/>
              <a:ext cx="4980423" cy="6844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300"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2308F6D-D762-9EFC-404F-C692AEDD1CFB}"/>
                </a:ext>
              </a:extLst>
            </p:cNvPr>
            <p:cNvSpPr txBox="1"/>
            <p:nvPr/>
          </p:nvSpPr>
          <p:spPr>
            <a:xfrm>
              <a:off x="1768499" y="1698337"/>
              <a:ext cx="27510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내용을 입력하세요</a:t>
              </a:r>
            </a:p>
          </p:txBody>
        </p: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903BF10A-7A29-4B2A-B852-22F32F3777DD}"/>
              </a:ext>
            </a:extLst>
          </p:cNvPr>
          <p:cNvCxnSpPr>
            <a:cxnSpLocks/>
          </p:cNvCxnSpPr>
          <p:nvPr/>
        </p:nvCxnSpPr>
        <p:spPr>
          <a:xfrm>
            <a:off x="1010653" y="1217074"/>
            <a:ext cx="1118134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22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6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케치, 그림, 예술, 라인 아트이(가) 표시된 사진&#10;&#10;자동 생성된 설명">
            <a:extLst>
              <a:ext uri="{FF2B5EF4-FFF2-40B4-BE49-F238E27FC236}">
                <a16:creationId xmlns:a16="http://schemas.microsoft.com/office/drawing/2014/main" xmlns="" id="{D60D8803-7C76-E396-7485-7D6EB0E8D3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DB9D2B11-1A0A-71AC-476F-0FE7FAC4C718}"/>
              </a:ext>
            </a:extLst>
          </p:cNvPr>
          <p:cNvCxnSpPr/>
          <p:nvPr/>
        </p:nvCxnSpPr>
        <p:spPr>
          <a:xfrm>
            <a:off x="568712" y="390293"/>
            <a:ext cx="663497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E95F627-55D1-E011-B02F-83023BB3539B}"/>
              </a:ext>
            </a:extLst>
          </p:cNvPr>
          <p:cNvSpPr txBox="1"/>
          <p:nvPr/>
        </p:nvSpPr>
        <p:spPr>
          <a:xfrm>
            <a:off x="568712" y="613318"/>
            <a:ext cx="652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OTF Bold" pitchFamily="34" charset="-127"/>
                <a:ea typeface="나눔스퀘어OTF Bold" pitchFamily="34" charset="-127"/>
              </a:rPr>
              <a:t>목차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9048B0A-3890-ED38-C9F4-F6EF9B447F3D}"/>
              </a:ext>
            </a:extLst>
          </p:cNvPr>
          <p:cNvSpPr txBox="1"/>
          <p:nvPr/>
        </p:nvSpPr>
        <p:spPr>
          <a:xfrm>
            <a:off x="1323278" y="674875"/>
            <a:ext cx="18181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스퀘어OTF Bold" pitchFamily="34" charset="-127"/>
                <a:ea typeface="나눔스퀘어OTF Bold" pitchFamily="34" charset="-127"/>
              </a:rPr>
              <a:t>table of contents</a:t>
            </a:r>
            <a:endParaRPr lang="ko-KR" altLang="en-US" sz="1600" dirty="0"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0CF543F-9FD1-1267-8C8C-BDBA915270E5}"/>
              </a:ext>
            </a:extLst>
          </p:cNvPr>
          <p:cNvSpPr txBox="1"/>
          <p:nvPr/>
        </p:nvSpPr>
        <p:spPr>
          <a:xfrm>
            <a:off x="1405053" y="1851102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1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873FF2D-9766-BDB2-C8F6-75A8D7FDBCAA}"/>
              </a:ext>
            </a:extLst>
          </p:cNvPr>
          <p:cNvSpPr txBox="1"/>
          <p:nvPr/>
        </p:nvSpPr>
        <p:spPr>
          <a:xfrm>
            <a:off x="2740333" y="1897268"/>
            <a:ext cx="2040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프로젝트 개요</a:t>
            </a:r>
            <a:endParaRPr lang="ko-KR" altLang="en-US" spc="600" dirty="0">
              <a:solidFill>
                <a:schemeClr val="tx1">
                  <a:lumMod val="75000"/>
                  <a:lumOff val="2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4E43283-2121-4A86-1A61-65FB81456B97}"/>
              </a:ext>
            </a:extLst>
          </p:cNvPr>
          <p:cNvSpPr txBox="1"/>
          <p:nvPr/>
        </p:nvSpPr>
        <p:spPr>
          <a:xfrm>
            <a:off x="1405053" y="2986293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2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CB0A293-337D-3A25-5995-1EEFDE05CBA6}"/>
              </a:ext>
            </a:extLst>
          </p:cNvPr>
          <p:cNvSpPr txBox="1"/>
          <p:nvPr/>
        </p:nvSpPr>
        <p:spPr>
          <a:xfrm>
            <a:off x="2740333" y="3032459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프론트엔드</a:t>
            </a:r>
            <a:r>
              <a:rPr lang="ko-KR" altLang="en-US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구현</a:t>
            </a:r>
            <a:endParaRPr lang="ko-KR" altLang="en-US" spc="600" dirty="0">
              <a:solidFill>
                <a:schemeClr val="tx1">
                  <a:lumMod val="75000"/>
                  <a:lumOff val="2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BFCD578-DE6D-7383-325C-08BF2EC0BF2B}"/>
              </a:ext>
            </a:extLst>
          </p:cNvPr>
          <p:cNvSpPr txBox="1"/>
          <p:nvPr/>
        </p:nvSpPr>
        <p:spPr>
          <a:xfrm>
            <a:off x="1405053" y="4121484"/>
            <a:ext cx="381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3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FD1E673-907A-A2DE-A558-ED65B0F00F35}"/>
              </a:ext>
            </a:extLst>
          </p:cNvPr>
          <p:cNvSpPr txBox="1"/>
          <p:nvPr/>
        </p:nvSpPr>
        <p:spPr>
          <a:xfrm>
            <a:off x="2740333" y="4167650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백엔드</a:t>
            </a:r>
            <a:r>
              <a:rPr lang="ko-KR" altLang="en-US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 구현</a:t>
            </a:r>
            <a:endParaRPr lang="ko-KR" altLang="en-US" spc="600" dirty="0">
              <a:solidFill>
                <a:schemeClr val="tx1">
                  <a:lumMod val="75000"/>
                  <a:lumOff val="2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6A18E74-CD70-3687-6618-24F77FD9A450}"/>
              </a:ext>
            </a:extLst>
          </p:cNvPr>
          <p:cNvSpPr txBox="1"/>
          <p:nvPr/>
        </p:nvSpPr>
        <p:spPr>
          <a:xfrm>
            <a:off x="1405053" y="5256675"/>
            <a:ext cx="386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4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479EF877-55E1-193D-A558-E0C805A954CE}"/>
              </a:ext>
            </a:extLst>
          </p:cNvPr>
          <p:cNvSpPr txBox="1"/>
          <p:nvPr/>
        </p:nvSpPr>
        <p:spPr>
          <a:xfrm>
            <a:off x="2740333" y="5302841"/>
            <a:ext cx="2040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프로젝트 실행</a:t>
            </a:r>
            <a:endParaRPr lang="ko-KR" altLang="en-US" spc="600" dirty="0">
              <a:solidFill>
                <a:schemeClr val="tx1">
                  <a:lumMod val="75000"/>
                  <a:lumOff val="25000"/>
                </a:schemeClr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121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2075" y="482342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4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xmlns="" id="{2BCEE5E9-BA40-9725-70BB-87EDEB5055F6}"/>
              </a:ext>
            </a:extLst>
          </p:cNvPr>
          <p:cNvGrpSpPr/>
          <p:nvPr/>
        </p:nvGrpSpPr>
        <p:grpSpPr>
          <a:xfrm>
            <a:off x="495300" y="1182028"/>
            <a:ext cx="5474320" cy="3077737"/>
            <a:chOff x="495300" y="1182028"/>
            <a:chExt cx="5474320" cy="3077737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B68FFE68-1F31-E9C8-9594-43E3C9446C70}"/>
                </a:ext>
              </a:extLst>
            </p:cNvPr>
            <p:cNvSpPr/>
            <p:nvPr/>
          </p:nvSpPr>
          <p:spPr>
            <a:xfrm>
              <a:off x="677437" y="1326995"/>
              <a:ext cx="5129448" cy="27655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FD617F6F-F5AC-94BD-9049-12A6E5637B06}"/>
                </a:ext>
              </a:extLst>
            </p:cNvPr>
            <p:cNvSpPr txBox="1"/>
            <p:nvPr/>
          </p:nvSpPr>
          <p:spPr>
            <a:xfrm>
              <a:off x="934994" y="1631473"/>
              <a:ext cx="22781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/>
                <a:t>코드 내용을 입력하세요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EB190E55-FF4E-4FBE-2774-3BD9970DDB6E}"/>
                </a:ext>
              </a:extLst>
            </p:cNvPr>
            <p:cNvSpPr txBox="1"/>
            <p:nvPr/>
          </p:nvSpPr>
          <p:spPr>
            <a:xfrm>
              <a:off x="934994" y="2569516"/>
              <a:ext cx="459972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100" dirty="0"/>
                <a:t>{</a:t>
              </a:r>
            </a:p>
            <a:p>
              <a:pPr algn="just"/>
              <a:r>
                <a:rPr lang="en-US" altLang="ko-KR" sz="1100" dirty="0"/>
                <a:t>&lt;</a:t>
              </a:r>
              <a:r>
                <a:rPr lang="en-US" altLang="ko-KR" sz="1100" dirty="0" err="1"/>
                <a:t>smal</a:t>
              </a:r>
              <a:r>
                <a:rPr lang="en-US" altLang="ko-KR" sz="1100" dirty="0"/>
                <a:t>-auth-status&gt;</a:t>
              </a:r>
            </a:p>
            <a:p>
              <a:pPr algn="just"/>
              <a:r>
                <a:rPr lang="en-US" altLang="ko-KR" sz="1100" dirty="0"/>
                <a:t>&lt;/</a:t>
              </a:r>
              <a:r>
                <a:rPr lang="en-US" altLang="ko-KR" sz="1100" dirty="0" err="1"/>
                <a:t>smal</a:t>
              </a:r>
              <a:r>
                <a:rPr lang="en-US" altLang="ko-KR" sz="1100" dirty="0"/>
                <a:t>-auth-status&gt;</a:t>
              </a:r>
            </a:p>
            <a:p>
              <a:pPr algn="just"/>
              <a:r>
                <a:rPr lang="en-US" altLang="ko-KR" sz="1100" dirty="0"/>
                <a:t>&lt;/&gt;</a:t>
              </a:r>
            </a:p>
            <a:p>
              <a:pPr algn="just"/>
              <a:r>
                <a:rPr lang="en-US" altLang="ko-KR" sz="1100" dirty="0"/>
                <a:t>}</a:t>
              </a:r>
              <a:endParaRPr lang="ko-KR" altLang="en-US" sz="1100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6699D787-FCC6-48A6-60F5-1694EA933438}"/>
                </a:ext>
              </a:extLst>
            </p:cNvPr>
            <p:cNvSpPr/>
            <p:nvPr/>
          </p:nvSpPr>
          <p:spPr>
            <a:xfrm>
              <a:off x="495300" y="1182028"/>
              <a:ext cx="5474320" cy="3077737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8C678199-0356-0138-8EC3-EC31A9080916}"/>
              </a:ext>
            </a:extLst>
          </p:cNvPr>
          <p:cNvGrpSpPr/>
          <p:nvPr/>
        </p:nvGrpSpPr>
        <p:grpSpPr>
          <a:xfrm>
            <a:off x="6222382" y="1182027"/>
            <a:ext cx="5474320" cy="3077737"/>
            <a:chOff x="6222382" y="1182027"/>
            <a:chExt cx="5474320" cy="307773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63B8CFF7-E7D7-1CA1-97D6-55ED84C25D27}"/>
                </a:ext>
              </a:extLst>
            </p:cNvPr>
            <p:cNvSpPr/>
            <p:nvPr/>
          </p:nvSpPr>
          <p:spPr>
            <a:xfrm>
              <a:off x="6404519" y="1326994"/>
              <a:ext cx="5129448" cy="27655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6613885C-AEAD-5DB0-FAF0-96EE20DB47BE}"/>
                </a:ext>
              </a:extLst>
            </p:cNvPr>
            <p:cNvSpPr txBox="1"/>
            <p:nvPr/>
          </p:nvSpPr>
          <p:spPr>
            <a:xfrm>
              <a:off x="6662076" y="1631472"/>
              <a:ext cx="22781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/>
                <a:t>코드 내용을 입력하세요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80074649-5512-628A-A747-699EC6F2B6B3}"/>
                </a:ext>
              </a:extLst>
            </p:cNvPr>
            <p:cNvSpPr txBox="1"/>
            <p:nvPr/>
          </p:nvSpPr>
          <p:spPr>
            <a:xfrm>
              <a:off x="6662076" y="2569515"/>
              <a:ext cx="459972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100" dirty="0"/>
                <a:t>{</a:t>
              </a:r>
            </a:p>
            <a:p>
              <a:pPr algn="just"/>
              <a:r>
                <a:rPr lang="en-US" altLang="ko-KR" sz="1100" dirty="0"/>
                <a:t>&lt;</a:t>
              </a:r>
              <a:r>
                <a:rPr lang="en-US" altLang="ko-KR" sz="1100" dirty="0" err="1"/>
                <a:t>smal</a:t>
              </a:r>
              <a:r>
                <a:rPr lang="en-US" altLang="ko-KR" sz="1100" dirty="0"/>
                <a:t>-auth-status&gt;</a:t>
              </a:r>
            </a:p>
            <a:p>
              <a:pPr algn="just"/>
              <a:r>
                <a:rPr lang="en-US" altLang="ko-KR" sz="1100" dirty="0"/>
                <a:t>&lt;/</a:t>
              </a:r>
              <a:r>
                <a:rPr lang="en-US" altLang="ko-KR" sz="1100" dirty="0" err="1"/>
                <a:t>smal</a:t>
              </a:r>
              <a:r>
                <a:rPr lang="en-US" altLang="ko-KR" sz="1100" dirty="0"/>
                <a:t>-auth-status&gt;</a:t>
              </a:r>
            </a:p>
            <a:p>
              <a:pPr algn="just"/>
              <a:r>
                <a:rPr lang="en-US" altLang="ko-KR" sz="1100" dirty="0"/>
                <a:t>&lt;/&gt;</a:t>
              </a:r>
            </a:p>
            <a:p>
              <a:pPr algn="just"/>
              <a:r>
                <a:rPr lang="en-US" altLang="ko-KR" sz="1100" dirty="0"/>
                <a:t>}</a:t>
              </a:r>
              <a:endParaRPr lang="ko-KR" altLang="en-US" sz="1100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xmlns="" id="{93728746-FB39-E096-D1AD-445C451BC59B}"/>
                </a:ext>
              </a:extLst>
            </p:cNvPr>
            <p:cNvSpPr/>
            <p:nvPr/>
          </p:nvSpPr>
          <p:spPr>
            <a:xfrm>
              <a:off x="6222382" y="1182027"/>
              <a:ext cx="5474320" cy="3077737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xmlns="" id="{9FC61305-31AD-22BA-1858-590D830050B7}"/>
              </a:ext>
            </a:extLst>
          </p:cNvPr>
          <p:cNvGrpSpPr/>
          <p:nvPr/>
        </p:nvGrpSpPr>
        <p:grpSpPr>
          <a:xfrm>
            <a:off x="489314" y="4794183"/>
            <a:ext cx="2548983" cy="1416205"/>
            <a:chOff x="5145535" y="2887765"/>
            <a:chExt cx="1952653" cy="658721"/>
          </a:xfrm>
        </p:grpSpPr>
        <p:sp>
          <p:nvSpPr>
            <p:cNvPr id="22" name="원통형 21">
              <a:extLst>
                <a:ext uri="{FF2B5EF4-FFF2-40B4-BE49-F238E27FC236}">
                  <a16:creationId xmlns:a16="http://schemas.microsoft.com/office/drawing/2014/main" xmlns="" id="{73858D4C-9819-328A-E247-A2CADE2E3CD2}"/>
                </a:ext>
              </a:extLst>
            </p:cNvPr>
            <p:cNvSpPr/>
            <p:nvPr/>
          </p:nvSpPr>
          <p:spPr>
            <a:xfrm>
              <a:off x="5145535" y="2887765"/>
              <a:ext cx="1952653" cy="658721"/>
            </a:xfrm>
            <a:prstGeom prst="can">
              <a:avLst>
                <a:gd name="adj" fmla="val 34658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7303FAA8-C9C4-F819-E61C-A22687AB6DAA}"/>
                </a:ext>
              </a:extLst>
            </p:cNvPr>
            <p:cNvSpPr txBox="1"/>
            <p:nvPr/>
          </p:nvSpPr>
          <p:spPr>
            <a:xfrm>
              <a:off x="5892078" y="3226511"/>
              <a:ext cx="515762" cy="1575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</a:rPr>
                <a:t>텍스트 입력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xmlns="" id="{4BD5EB69-4685-0952-F869-6801F0F9806E}"/>
              </a:ext>
            </a:extLst>
          </p:cNvPr>
          <p:cNvGrpSpPr/>
          <p:nvPr/>
        </p:nvGrpSpPr>
        <p:grpSpPr>
          <a:xfrm>
            <a:off x="3257902" y="4794182"/>
            <a:ext cx="2548983" cy="1416205"/>
            <a:chOff x="5145535" y="2887765"/>
            <a:chExt cx="1952653" cy="658721"/>
          </a:xfrm>
        </p:grpSpPr>
        <p:sp>
          <p:nvSpPr>
            <p:cNvPr id="25" name="원통형 24">
              <a:extLst>
                <a:ext uri="{FF2B5EF4-FFF2-40B4-BE49-F238E27FC236}">
                  <a16:creationId xmlns:a16="http://schemas.microsoft.com/office/drawing/2014/main" xmlns="" id="{1B0E5D14-9ECD-42D6-E48C-E64D119BD9BA}"/>
                </a:ext>
              </a:extLst>
            </p:cNvPr>
            <p:cNvSpPr/>
            <p:nvPr/>
          </p:nvSpPr>
          <p:spPr>
            <a:xfrm>
              <a:off x="5145535" y="2887765"/>
              <a:ext cx="1952653" cy="658721"/>
            </a:xfrm>
            <a:prstGeom prst="can">
              <a:avLst>
                <a:gd name="adj" fmla="val 34658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67722762-A432-F33B-A884-C575E9915322}"/>
                </a:ext>
              </a:extLst>
            </p:cNvPr>
            <p:cNvSpPr txBox="1"/>
            <p:nvPr/>
          </p:nvSpPr>
          <p:spPr>
            <a:xfrm>
              <a:off x="5892078" y="3226511"/>
              <a:ext cx="515762" cy="1575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</a:rPr>
                <a:t>텍스트 입력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xmlns="" id="{C485EDA7-2665-4353-D090-6C6B9DD02F59}"/>
              </a:ext>
            </a:extLst>
          </p:cNvPr>
          <p:cNvGrpSpPr/>
          <p:nvPr/>
        </p:nvGrpSpPr>
        <p:grpSpPr>
          <a:xfrm>
            <a:off x="6404525" y="4794182"/>
            <a:ext cx="5129442" cy="1416205"/>
            <a:chOff x="5145535" y="2887765"/>
            <a:chExt cx="1952653" cy="658721"/>
          </a:xfrm>
        </p:grpSpPr>
        <p:sp>
          <p:nvSpPr>
            <p:cNvPr id="28" name="원통형 27">
              <a:extLst>
                <a:ext uri="{FF2B5EF4-FFF2-40B4-BE49-F238E27FC236}">
                  <a16:creationId xmlns:a16="http://schemas.microsoft.com/office/drawing/2014/main" xmlns="" id="{482B61F3-432D-1BE9-AC1B-6E06DE62029B}"/>
                </a:ext>
              </a:extLst>
            </p:cNvPr>
            <p:cNvSpPr/>
            <p:nvPr/>
          </p:nvSpPr>
          <p:spPr>
            <a:xfrm>
              <a:off x="5145535" y="2887765"/>
              <a:ext cx="1952653" cy="658721"/>
            </a:xfrm>
            <a:prstGeom prst="can">
              <a:avLst>
                <a:gd name="adj" fmla="val 34658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5D5A87FC-8D73-6C2C-BB40-4EADE2D50B89}"/>
                </a:ext>
              </a:extLst>
            </p:cNvPr>
            <p:cNvSpPr txBox="1"/>
            <p:nvPr/>
          </p:nvSpPr>
          <p:spPr>
            <a:xfrm>
              <a:off x="5892078" y="3226511"/>
              <a:ext cx="515762" cy="1575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</a:rPr>
                <a:t>텍스트 입력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958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2075" y="482342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4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xmlns="" id="{8E7797AE-8660-AC2D-DFD2-BB6BE9792EF0}"/>
              </a:ext>
            </a:extLst>
          </p:cNvPr>
          <p:cNvSpPr/>
          <p:nvPr/>
        </p:nvSpPr>
        <p:spPr>
          <a:xfrm>
            <a:off x="1045410" y="1721182"/>
            <a:ext cx="4126831" cy="412683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xmlns="" id="{08C6DAE2-1564-201E-1520-B0F76EC5054F}"/>
              </a:ext>
            </a:extLst>
          </p:cNvPr>
          <p:cNvSpPr/>
          <p:nvPr/>
        </p:nvSpPr>
        <p:spPr>
          <a:xfrm>
            <a:off x="7045161" y="1721181"/>
            <a:ext cx="4126831" cy="412683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xmlns="" id="{D1315211-DEA3-E25C-BA15-3712A0B48887}"/>
              </a:ext>
            </a:extLst>
          </p:cNvPr>
          <p:cNvSpPr/>
          <p:nvPr/>
        </p:nvSpPr>
        <p:spPr>
          <a:xfrm>
            <a:off x="4045284" y="1721183"/>
            <a:ext cx="4126831" cy="412683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66898BC-0109-ABB4-E0B4-AF05AC874CAF}"/>
              </a:ext>
            </a:extLst>
          </p:cNvPr>
          <p:cNvSpPr txBox="1"/>
          <p:nvPr/>
        </p:nvSpPr>
        <p:spPr>
          <a:xfrm>
            <a:off x="4564067" y="3536723"/>
            <a:ext cx="3137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-300" dirty="0">
                <a:solidFill>
                  <a:schemeClr val="bg1"/>
                </a:solidFill>
              </a:rPr>
              <a:t>설명을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082522E-10BC-FE2B-90A1-534856414906}"/>
              </a:ext>
            </a:extLst>
          </p:cNvPr>
          <p:cNvSpPr txBox="1"/>
          <p:nvPr/>
        </p:nvSpPr>
        <p:spPr>
          <a:xfrm>
            <a:off x="1369847" y="3598278"/>
            <a:ext cx="2416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bg1"/>
                </a:solidFill>
              </a:rPr>
              <a:t>설명을 입력하세요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11E18FE-1E24-C0C0-9459-ECF0F1D28392}"/>
              </a:ext>
            </a:extLst>
          </p:cNvPr>
          <p:cNvSpPr txBox="1"/>
          <p:nvPr/>
        </p:nvSpPr>
        <p:spPr>
          <a:xfrm>
            <a:off x="8431506" y="3598278"/>
            <a:ext cx="2416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800" spc="-300" dirty="0">
                <a:solidFill>
                  <a:schemeClr val="bg1"/>
                </a:solidFill>
              </a:rPr>
              <a:t>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505149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42075" y="482342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4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F195D95-CD10-CF80-17D2-37DF13ABB06A}"/>
              </a:ext>
            </a:extLst>
          </p:cNvPr>
          <p:cNvSpPr/>
          <p:nvPr/>
        </p:nvSpPr>
        <p:spPr>
          <a:xfrm>
            <a:off x="887402" y="1422400"/>
            <a:ext cx="2994024" cy="46990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763084D5-B0A7-ACF1-550B-58ACE04F6BBF}"/>
              </a:ext>
            </a:extLst>
          </p:cNvPr>
          <p:cNvSpPr/>
          <p:nvPr/>
        </p:nvSpPr>
        <p:spPr>
          <a:xfrm>
            <a:off x="4585023" y="1422400"/>
            <a:ext cx="2994024" cy="46990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FBDE813D-BC34-3C3A-B49C-8C124D563A7B}"/>
              </a:ext>
            </a:extLst>
          </p:cNvPr>
          <p:cNvSpPr/>
          <p:nvPr/>
        </p:nvSpPr>
        <p:spPr>
          <a:xfrm>
            <a:off x="8282644" y="1422400"/>
            <a:ext cx="2994024" cy="46990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53D67BF0-69D3-C7C4-BE94-96A10FB43F88}"/>
              </a:ext>
            </a:extLst>
          </p:cNvPr>
          <p:cNvSpPr/>
          <p:nvPr/>
        </p:nvSpPr>
        <p:spPr>
          <a:xfrm>
            <a:off x="1142067" y="1651000"/>
            <a:ext cx="2514600" cy="355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A64F5FB4-BEF3-2063-7809-D2248E8D9ECD}"/>
              </a:ext>
            </a:extLst>
          </p:cNvPr>
          <p:cNvSpPr/>
          <p:nvPr/>
        </p:nvSpPr>
        <p:spPr>
          <a:xfrm>
            <a:off x="4837767" y="1651000"/>
            <a:ext cx="2514600" cy="355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40CD2B58-0EE9-E72D-039F-357656D7240E}"/>
              </a:ext>
            </a:extLst>
          </p:cNvPr>
          <p:cNvSpPr/>
          <p:nvPr/>
        </p:nvSpPr>
        <p:spPr>
          <a:xfrm>
            <a:off x="8533467" y="1651000"/>
            <a:ext cx="2514600" cy="355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D7804DB-7B93-8C6B-657B-C8B29587ED58}"/>
              </a:ext>
            </a:extLst>
          </p:cNvPr>
          <p:cNvSpPr txBox="1"/>
          <p:nvPr/>
        </p:nvSpPr>
        <p:spPr>
          <a:xfrm>
            <a:off x="1960259" y="3203545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E4CAD3F-2CDC-E624-8D10-6EFF2113589F}"/>
              </a:ext>
            </a:extLst>
          </p:cNvPr>
          <p:cNvSpPr txBox="1"/>
          <p:nvPr/>
        </p:nvSpPr>
        <p:spPr>
          <a:xfrm>
            <a:off x="5670912" y="3203545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1996B6B-1D19-5C3B-8DC2-EE85A8F5F89B}"/>
              </a:ext>
            </a:extLst>
          </p:cNvPr>
          <p:cNvSpPr txBox="1"/>
          <p:nvPr/>
        </p:nvSpPr>
        <p:spPr>
          <a:xfrm>
            <a:off x="9381565" y="3203545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D66F4A9-13C1-A142-7434-D80DC46335D1}"/>
              </a:ext>
            </a:extLst>
          </p:cNvPr>
          <p:cNvSpPr txBox="1"/>
          <p:nvPr/>
        </p:nvSpPr>
        <p:spPr>
          <a:xfrm>
            <a:off x="1390116" y="5422900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ED1F191-778E-F7BA-4677-A64B33112D22}"/>
              </a:ext>
            </a:extLst>
          </p:cNvPr>
          <p:cNvSpPr txBox="1"/>
          <p:nvPr/>
        </p:nvSpPr>
        <p:spPr>
          <a:xfrm>
            <a:off x="5111250" y="5422900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F7A05A1A-1984-03B8-E4DC-B3A578AEDD19}"/>
              </a:ext>
            </a:extLst>
          </p:cNvPr>
          <p:cNvSpPr txBox="1"/>
          <p:nvPr/>
        </p:nvSpPr>
        <p:spPr>
          <a:xfrm>
            <a:off x="8832384" y="5422900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711997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원, 스크린샷, 빛이(가) 표시된 사진&#10;&#10;자동 생성된 설명">
            <a:extLst>
              <a:ext uri="{FF2B5EF4-FFF2-40B4-BE49-F238E27FC236}">
                <a16:creationId xmlns:a16="http://schemas.microsoft.com/office/drawing/2014/main" xmlns="" id="{147AAC61-C6B4-0047-6EBB-0AD152A0000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12AB5053-F0D3-150A-849F-236F9C4DB1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 Bold" pitchFamily="34" charset="-127"/>
              <a:ea typeface="나눔스퀘어OTF Bold" pitchFamily="34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20051394-3D52-53A4-6FA3-B61CC3B64734}"/>
              </a:ext>
            </a:extLst>
          </p:cNvPr>
          <p:cNvGrpSpPr/>
          <p:nvPr/>
        </p:nvGrpSpPr>
        <p:grpSpPr>
          <a:xfrm>
            <a:off x="4248379" y="4498140"/>
            <a:ext cx="3695242" cy="1401083"/>
            <a:chOff x="4248379" y="1085867"/>
            <a:chExt cx="3695242" cy="140108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E1130852-040B-BB78-BE0D-3DC68632B8F8}"/>
                </a:ext>
              </a:extLst>
            </p:cNvPr>
            <p:cNvSpPr txBox="1"/>
            <p:nvPr/>
          </p:nvSpPr>
          <p:spPr>
            <a:xfrm>
              <a:off x="5568419" y="1085867"/>
              <a:ext cx="105516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스퀘어OTF Bold" pitchFamily="34" charset="-127"/>
                  <a:ea typeface="나눔스퀘어OTF Bold" pitchFamily="34" charset="-127"/>
                </a:rPr>
                <a:t>Part 4</a:t>
              </a:r>
              <a:endParaRPr lang="ko-KR" altLang="en-US" sz="240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D58687F3-4141-96B7-6737-9FE7AE5EA509}"/>
                </a:ext>
              </a:extLst>
            </p:cNvPr>
            <p:cNvSpPr txBox="1"/>
            <p:nvPr/>
          </p:nvSpPr>
          <p:spPr>
            <a:xfrm>
              <a:off x="4248379" y="1655953"/>
              <a:ext cx="36952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 smtClean="0">
                  <a:solidFill>
                    <a:schemeClr val="bg1"/>
                  </a:solidFill>
                  <a:latin typeface="나눔스퀘어OTF Bold" pitchFamily="34" charset="-127"/>
                  <a:ea typeface="나눔스퀘어OTF Bold" pitchFamily="34" charset="-127"/>
                </a:rPr>
                <a:t>프로젝트 실행</a:t>
              </a:r>
              <a:endParaRPr lang="ko-KR" altLang="en-US" sz="4800" b="1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7129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903BF10A-7A29-4B2A-B852-22F32F3777DD}"/>
              </a:ext>
            </a:extLst>
          </p:cNvPr>
          <p:cNvCxnSpPr>
            <a:cxnSpLocks/>
          </p:cNvCxnSpPr>
          <p:nvPr/>
        </p:nvCxnSpPr>
        <p:spPr>
          <a:xfrm>
            <a:off x="1010653" y="1217074"/>
            <a:ext cx="1118134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">
            <a:extLst>
              <a:ext uri="{FF2B5EF4-FFF2-40B4-BE49-F238E27FC236}">
                <a16:creationId xmlns:a16="http://schemas.microsoft.com/office/drawing/2014/main" xmlns="" id="{9B0B0D2A-2772-ABB8-6732-1A58C7B460B7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F66054E7-8651-B52F-0B12-C64EA7A65B60}"/>
              </a:ext>
            </a:extLst>
          </p:cNvPr>
          <p:cNvSpPr txBox="1"/>
          <p:nvPr/>
        </p:nvSpPr>
        <p:spPr>
          <a:xfrm>
            <a:off x="650090" y="482342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Part </a:t>
            </a:r>
            <a:r>
              <a:rPr lang="en-US" altLang="ko-KR" sz="1400" b="1" dirty="0" smtClean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4</a:t>
            </a:r>
            <a:endParaRPr lang="ko-KR" altLang="en-US" sz="1400" b="1" dirty="0">
              <a:solidFill>
                <a:schemeClr val="bg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55EC20A-3B6F-FB63-1AE5-5BC996B8446E}"/>
              </a:ext>
            </a:extLst>
          </p:cNvPr>
          <p:cNvSpPr txBox="1"/>
          <p:nvPr/>
        </p:nvSpPr>
        <p:spPr>
          <a:xfrm>
            <a:off x="1763806" y="436175"/>
            <a:ext cx="22381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프로젝트 실행</a:t>
            </a:r>
            <a:endParaRPr lang="ko-KR" altLang="en-US" sz="2000" b="1" spc="600" dirty="0">
              <a:solidFill>
                <a:schemeClr val="tx1">
                  <a:lumMod val="85000"/>
                  <a:lumOff val="1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pic>
        <p:nvPicPr>
          <p:cNvPr id="3074" name="Picture 2" descr="Programmer png images | PNGWi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40" b="9425"/>
          <a:stretch/>
        </p:blipFill>
        <p:spPr bwMode="auto">
          <a:xfrm>
            <a:off x="2516160" y="952500"/>
            <a:ext cx="7415240" cy="5805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19138" y="1217074"/>
            <a:ext cx="5308961" cy="32896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114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빛, 흑백이(가) 표시된 사진&#10;&#10;중간 신뢰도로 자동 생성된 설명">
            <a:extLst>
              <a:ext uri="{FF2B5EF4-FFF2-40B4-BE49-F238E27FC236}">
                <a16:creationId xmlns:a16="http://schemas.microsoft.com/office/drawing/2014/main" xmlns="" id="{56B385BE-4217-8E4C-6253-2F9845265C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9B1A68B-4935-40C4-F831-10CC91FD0D4B}"/>
              </a:ext>
            </a:extLst>
          </p:cNvPr>
          <p:cNvSpPr txBox="1"/>
          <p:nvPr/>
        </p:nvSpPr>
        <p:spPr>
          <a:xfrm>
            <a:off x="479503" y="412596"/>
            <a:ext cx="27991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dirty="0" smtClean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rPr>
              <a:t>Q &amp; A</a:t>
            </a:r>
            <a:endParaRPr lang="ko-KR" altLang="en-US" sz="8000" b="1" dirty="0">
              <a:solidFill>
                <a:schemeClr val="bg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400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마조렐 블루, 일렉트릭 블루, 코발트 블루이(가) 표시된 사진&#10;&#10;자동 생성된 설명">
            <a:extLst>
              <a:ext uri="{FF2B5EF4-FFF2-40B4-BE49-F238E27FC236}">
                <a16:creationId xmlns:a16="http://schemas.microsoft.com/office/drawing/2014/main" xmlns="" id="{7ADFA4BD-E57A-2B06-8A5F-55D8B282353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3B9F250-F66D-AB0D-E27D-6338806D5D2B}"/>
              </a:ext>
            </a:extLst>
          </p:cNvPr>
          <p:cNvSpPr txBox="1"/>
          <p:nvPr/>
        </p:nvSpPr>
        <p:spPr>
          <a:xfrm>
            <a:off x="5582077" y="1098392"/>
            <a:ext cx="1027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Part 1</a:t>
            </a:r>
            <a:endParaRPr lang="ko-KR" altLang="en-US" sz="2400" dirty="0">
              <a:solidFill>
                <a:schemeClr val="bg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68F1AF2-BD8F-FF7A-350F-9429F4EB3DCC}"/>
              </a:ext>
            </a:extLst>
          </p:cNvPr>
          <p:cNvSpPr txBox="1"/>
          <p:nvPr/>
        </p:nvSpPr>
        <p:spPr>
          <a:xfrm>
            <a:off x="4181052" y="1655953"/>
            <a:ext cx="38298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프로젝트 개요</a:t>
            </a:r>
            <a:endParaRPr lang="ko-KR" altLang="en-US" sz="4800" b="1" dirty="0">
              <a:solidFill>
                <a:schemeClr val="bg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33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0ABC62D4-4D52-D6E8-596B-C2BC260A4880}"/>
              </a:ext>
            </a:extLst>
          </p:cNvPr>
          <p:cNvSpPr/>
          <p:nvPr/>
        </p:nvSpPr>
        <p:spPr>
          <a:xfrm>
            <a:off x="557560" y="1972527"/>
            <a:ext cx="3493756" cy="27006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B0C9F01A-EE3B-2440-0E36-9F19FC41046B}"/>
              </a:ext>
            </a:extLst>
          </p:cNvPr>
          <p:cNvSpPr/>
          <p:nvPr/>
        </p:nvSpPr>
        <p:spPr>
          <a:xfrm>
            <a:off x="4336112" y="1972527"/>
            <a:ext cx="3493756" cy="27006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48B0F4B3-E34A-200E-618F-95B07640DA81}"/>
              </a:ext>
            </a:extLst>
          </p:cNvPr>
          <p:cNvSpPr/>
          <p:nvPr/>
        </p:nvSpPr>
        <p:spPr>
          <a:xfrm>
            <a:off x="8114663" y="1972527"/>
            <a:ext cx="3493756" cy="27006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62259D3-116E-09D9-AA5F-59E0ACDC8BB9}"/>
              </a:ext>
            </a:extLst>
          </p:cNvPr>
          <p:cNvSpPr txBox="1"/>
          <p:nvPr/>
        </p:nvSpPr>
        <p:spPr>
          <a:xfrm>
            <a:off x="1747237" y="5428860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그룹 탐색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44D0EF58-13A2-8AA0-CDC0-CBD3C68DE042}"/>
              </a:ext>
            </a:extLst>
          </p:cNvPr>
          <p:cNvSpPr txBox="1"/>
          <p:nvPr/>
        </p:nvSpPr>
        <p:spPr>
          <a:xfrm>
            <a:off x="5169122" y="5428860"/>
            <a:ext cx="1827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스터디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 자료 공유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8899490A-2DBA-FA09-631E-5A73866F39D4}"/>
              </a:ext>
            </a:extLst>
          </p:cNvPr>
          <p:cNvSpPr txBox="1"/>
          <p:nvPr/>
        </p:nvSpPr>
        <p:spPr>
          <a:xfrm>
            <a:off x="9317163" y="542886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커뮤니티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xmlns="" id="{06610048-58CE-70E8-AD2C-E037614A447A}"/>
              </a:ext>
            </a:extLst>
          </p:cNvPr>
          <p:cNvCxnSpPr>
            <a:cxnSpLocks/>
          </p:cNvCxnSpPr>
          <p:nvPr/>
        </p:nvCxnSpPr>
        <p:spPr>
          <a:xfrm>
            <a:off x="1391368" y="5213445"/>
            <a:ext cx="182614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xmlns="" id="{0EEE02AA-C3A8-AAF5-6A08-9B1C64CD17B2}"/>
              </a:ext>
            </a:extLst>
          </p:cNvPr>
          <p:cNvCxnSpPr>
            <a:cxnSpLocks/>
          </p:cNvCxnSpPr>
          <p:nvPr/>
        </p:nvCxnSpPr>
        <p:spPr>
          <a:xfrm>
            <a:off x="5169920" y="5213445"/>
            <a:ext cx="182614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xmlns="" id="{33652614-E065-8E96-7CCB-3FAE91F70A7B}"/>
              </a:ext>
            </a:extLst>
          </p:cNvPr>
          <p:cNvCxnSpPr>
            <a:cxnSpLocks/>
          </p:cNvCxnSpPr>
          <p:nvPr/>
        </p:nvCxnSpPr>
        <p:spPr>
          <a:xfrm>
            <a:off x="8948471" y="5213445"/>
            <a:ext cx="182614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">
            <a:extLst>
              <a:ext uri="{FF2B5EF4-FFF2-40B4-BE49-F238E27FC236}">
                <a16:creationId xmlns:a16="http://schemas.microsoft.com/office/drawing/2014/main" xmlns="" id="{9B0B0D2A-2772-ABB8-6732-1A58C7B460B7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F66054E7-8651-B52F-0B12-C64EA7A65B60}"/>
              </a:ext>
            </a:extLst>
          </p:cNvPr>
          <p:cNvSpPr txBox="1"/>
          <p:nvPr/>
        </p:nvSpPr>
        <p:spPr>
          <a:xfrm>
            <a:off x="650090" y="482342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Part 1</a:t>
            </a:r>
            <a:endParaRPr lang="ko-KR" altLang="en-US" sz="1400" b="1" dirty="0">
              <a:solidFill>
                <a:schemeClr val="bg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055EC20A-3B6F-FB63-1AE5-5BC996B8446E}"/>
              </a:ext>
            </a:extLst>
          </p:cNvPr>
          <p:cNvSpPr txBox="1"/>
          <p:nvPr/>
        </p:nvSpPr>
        <p:spPr>
          <a:xfrm>
            <a:off x="1763806" y="436175"/>
            <a:ext cx="3328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프로젝트 개요 </a:t>
            </a:r>
            <a:r>
              <a:rPr lang="en-US" altLang="ko-KR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: </a:t>
            </a:r>
            <a:r>
              <a:rPr lang="ko-KR" altLang="en-US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기능</a:t>
            </a:r>
            <a:endParaRPr lang="ko-KR" altLang="en-US" sz="2000" b="1" spc="600" dirty="0">
              <a:solidFill>
                <a:schemeClr val="tx1">
                  <a:lumMod val="85000"/>
                  <a:lumOff val="1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pic>
        <p:nvPicPr>
          <p:cNvPr id="2050" name="Picture 2" descr="그룹 PNG 이미지 | PNGEg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3" y="2132695"/>
            <a:ext cx="2789409" cy="2380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mmunity png images | PNGWi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471" y="2241177"/>
            <a:ext cx="1943617" cy="216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tudying png images | PNGEg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283" y="2297585"/>
            <a:ext cx="3115414" cy="221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604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xmlns="" id="{9B0B0D2A-2772-ABB8-6732-1A58C7B460B7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66054E7-8651-B52F-0B12-C64EA7A65B60}"/>
              </a:ext>
            </a:extLst>
          </p:cNvPr>
          <p:cNvSpPr txBox="1"/>
          <p:nvPr/>
        </p:nvSpPr>
        <p:spPr>
          <a:xfrm>
            <a:off x="650090" y="482342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Part 1</a:t>
            </a:r>
            <a:endParaRPr lang="ko-KR" altLang="en-US" sz="1400" b="1" dirty="0">
              <a:solidFill>
                <a:schemeClr val="bg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55EC20A-3B6F-FB63-1AE5-5BC996B8446E}"/>
              </a:ext>
            </a:extLst>
          </p:cNvPr>
          <p:cNvSpPr txBox="1"/>
          <p:nvPr/>
        </p:nvSpPr>
        <p:spPr>
          <a:xfrm>
            <a:off x="1763806" y="436175"/>
            <a:ext cx="4261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프로젝트 개요 </a:t>
            </a:r>
            <a:r>
              <a:rPr lang="en-US" altLang="ko-KR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: </a:t>
            </a:r>
            <a:r>
              <a:rPr lang="ko-KR" altLang="en-US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주제 선정</a:t>
            </a:r>
            <a:endParaRPr lang="ko-KR" altLang="en-US" sz="2000" b="1" spc="600" dirty="0">
              <a:solidFill>
                <a:schemeClr val="tx1">
                  <a:lumMod val="85000"/>
                  <a:lumOff val="1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xmlns="" id="{639768DA-DA57-0E67-74BB-EB257E862AB9}"/>
              </a:ext>
            </a:extLst>
          </p:cNvPr>
          <p:cNvSpPr/>
          <p:nvPr/>
        </p:nvSpPr>
        <p:spPr>
          <a:xfrm>
            <a:off x="4376824" y="1937348"/>
            <a:ext cx="2661578" cy="266157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0DC0ED6-4035-24B2-B9E0-2BC8E42C3B30}"/>
              </a:ext>
            </a:extLst>
          </p:cNvPr>
          <p:cNvSpPr txBox="1"/>
          <p:nvPr/>
        </p:nvSpPr>
        <p:spPr>
          <a:xfrm flipH="1">
            <a:off x="1326878" y="5718725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이유 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1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14C4C6A8-51EF-C531-3199-1DB2BBC54289}"/>
              </a:ext>
            </a:extLst>
          </p:cNvPr>
          <p:cNvSpPr txBox="1"/>
          <p:nvPr/>
        </p:nvSpPr>
        <p:spPr>
          <a:xfrm flipH="1">
            <a:off x="4863227" y="5738568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이유 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2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E45B0545-E358-3074-6A4E-7344F29B8C96}"/>
              </a:ext>
            </a:extLst>
          </p:cNvPr>
          <p:cNvSpPr txBox="1"/>
          <p:nvPr/>
        </p:nvSpPr>
        <p:spPr>
          <a:xfrm flipH="1">
            <a:off x="8282569" y="5738568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이유 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3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xmlns="" id="{639768DA-DA57-0E67-74BB-EB257E862AB9}"/>
              </a:ext>
            </a:extLst>
          </p:cNvPr>
          <p:cNvSpPr/>
          <p:nvPr/>
        </p:nvSpPr>
        <p:spPr>
          <a:xfrm>
            <a:off x="7691663" y="1937347"/>
            <a:ext cx="2661578" cy="266157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639768DA-DA57-0E67-74BB-EB257E862AB9}"/>
              </a:ext>
            </a:extLst>
          </p:cNvPr>
          <p:cNvSpPr/>
          <p:nvPr/>
        </p:nvSpPr>
        <p:spPr>
          <a:xfrm>
            <a:off x="840475" y="1857038"/>
            <a:ext cx="2661578" cy="266157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957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772601" y="1192548"/>
            <a:ext cx="10353925" cy="4953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">
            <a:extLst>
              <a:ext uri="{FF2B5EF4-FFF2-40B4-BE49-F238E27FC236}">
                <a16:creationId xmlns:a16="http://schemas.microsoft.com/office/drawing/2014/main" xmlns="" id="{9B0B0D2A-2772-ABB8-6732-1A58C7B460B7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66054E7-8651-B52F-0B12-C64EA7A65B60}"/>
              </a:ext>
            </a:extLst>
          </p:cNvPr>
          <p:cNvSpPr txBox="1"/>
          <p:nvPr/>
        </p:nvSpPr>
        <p:spPr>
          <a:xfrm>
            <a:off x="650090" y="482342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rPr>
              <a:t>Part 1</a:t>
            </a:r>
            <a:endParaRPr lang="ko-KR" altLang="en-US" sz="1400" b="1" dirty="0">
              <a:solidFill>
                <a:schemeClr val="bg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055EC20A-3B6F-FB63-1AE5-5BC996B8446E}"/>
              </a:ext>
            </a:extLst>
          </p:cNvPr>
          <p:cNvSpPr txBox="1"/>
          <p:nvPr/>
        </p:nvSpPr>
        <p:spPr>
          <a:xfrm>
            <a:off x="1763806" y="436175"/>
            <a:ext cx="41120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프로젝트 개요 </a:t>
            </a:r>
            <a:r>
              <a:rPr lang="en-US" altLang="ko-KR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: </a:t>
            </a:r>
            <a:r>
              <a:rPr lang="ko-KR" altLang="en-US" sz="2000" b="1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기술 </a:t>
            </a:r>
            <a:r>
              <a:rPr lang="ko-KR" altLang="en-US" sz="2000" b="1" spc="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OTF ExtraBold" pitchFamily="34" charset="-127"/>
                <a:ea typeface="나눔고딕OTF ExtraBold" pitchFamily="34" charset="-127"/>
              </a:rPr>
              <a:t>스택</a:t>
            </a:r>
            <a:endParaRPr lang="ko-KR" altLang="en-US" sz="2000" b="1" spc="600" dirty="0">
              <a:solidFill>
                <a:schemeClr val="tx1">
                  <a:lumMod val="85000"/>
                  <a:lumOff val="15000"/>
                </a:schemeClr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772599" y="1184585"/>
            <a:ext cx="10353928" cy="4939604"/>
            <a:chOff x="772599" y="1184585"/>
            <a:chExt cx="10353928" cy="4939604"/>
          </a:xfrm>
        </p:grpSpPr>
        <p:sp>
          <p:nvSpPr>
            <p:cNvPr id="28" name="양쪽 모서리가 잘린 사각형 27"/>
            <p:cNvSpPr/>
            <p:nvPr/>
          </p:nvSpPr>
          <p:spPr>
            <a:xfrm>
              <a:off x="772600" y="5932639"/>
              <a:ext cx="10353925" cy="19154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accent4">
                <a:lumMod val="5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양쪽 모서리가 잘린 사각형 35"/>
            <p:cNvSpPr/>
            <p:nvPr/>
          </p:nvSpPr>
          <p:spPr>
            <a:xfrm flipV="1">
              <a:off x="772602" y="1184585"/>
              <a:ext cx="10353925" cy="19154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accent4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양쪽 모서리가 잘린 사각형 36"/>
            <p:cNvSpPr/>
            <p:nvPr/>
          </p:nvSpPr>
          <p:spPr>
            <a:xfrm rot="5400000" flipV="1">
              <a:off x="8564937" y="3562598"/>
              <a:ext cx="4931638" cy="19154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accent4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양쪽 모서리가 잘린 사각형 37"/>
            <p:cNvSpPr/>
            <p:nvPr/>
          </p:nvSpPr>
          <p:spPr>
            <a:xfrm rot="16200000" flipH="1" flipV="1">
              <a:off x="-1597448" y="3554633"/>
              <a:ext cx="4931638" cy="19154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accent4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1180027" y="1478481"/>
              <a:ext cx="9546717" cy="4295775"/>
            </a:xfrm>
            <a:prstGeom prst="roundRect">
              <a:avLst/>
            </a:prstGeom>
            <a:solidFill>
              <a:srgbClr val="0074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모서리가 접힌 도형 15"/>
          <p:cNvSpPr/>
          <p:nvPr/>
        </p:nvSpPr>
        <p:spPr>
          <a:xfrm>
            <a:off x="2134643" y="2306972"/>
            <a:ext cx="3691357" cy="3362325"/>
          </a:xfrm>
          <a:prstGeom prst="foldedCorne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모서리가 접힌 도형 39"/>
          <p:cNvSpPr/>
          <p:nvPr/>
        </p:nvSpPr>
        <p:spPr>
          <a:xfrm>
            <a:off x="5617077" y="1640223"/>
            <a:ext cx="3905826" cy="4029075"/>
          </a:xfrm>
          <a:prstGeom prst="foldedCorne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접힌 도형 18"/>
          <p:cNvSpPr/>
          <p:nvPr/>
        </p:nvSpPr>
        <p:spPr>
          <a:xfrm>
            <a:off x="3422759" y="5074265"/>
            <a:ext cx="1115119" cy="361852"/>
          </a:xfrm>
          <a:prstGeom prst="foldedCorner">
            <a:avLst/>
          </a:prstGeom>
          <a:solidFill>
            <a:srgbClr val="3F66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나눔고딕OTF ExtraBold" pitchFamily="34" charset="-127"/>
                <a:ea typeface="나눔고딕OTF ExtraBold" pitchFamily="34" charset="-127"/>
              </a:rPr>
              <a:t>윤성민</a:t>
            </a:r>
            <a:endParaRPr lang="ko-KR" altLang="en-US" dirty="0">
              <a:solidFill>
                <a:schemeClr val="tx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25" name="모서리가 접힌 도형 24"/>
          <p:cNvSpPr/>
          <p:nvPr/>
        </p:nvSpPr>
        <p:spPr>
          <a:xfrm flipH="1">
            <a:off x="6783252" y="4997627"/>
            <a:ext cx="1003424" cy="438490"/>
          </a:xfrm>
          <a:prstGeom prst="foldedCorner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나눔고딕OTF ExtraBold" pitchFamily="34" charset="-127"/>
                <a:ea typeface="나눔고딕OTF ExtraBold" pitchFamily="34" charset="-127"/>
              </a:rPr>
              <a:t>이윤태</a:t>
            </a:r>
            <a:endParaRPr lang="ko-KR" altLang="en-US" dirty="0">
              <a:solidFill>
                <a:schemeClr val="tx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9" name="모서리가 접힌 도형 8"/>
          <p:cNvSpPr/>
          <p:nvPr/>
        </p:nvSpPr>
        <p:spPr>
          <a:xfrm>
            <a:off x="2194845" y="4311197"/>
            <a:ext cx="1015228" cy="410848"/>
          </a:xfrm>
          <a:prstGeom prst="foldedCorner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나눔고딕OTF ExtraBold" pitchFamily="34" charset="-127"/>
                <a:ea typeface="나눔고딕OTF ExtraBold" pitchFamily="34" charset="-127"/>
              </a:rPr>
              <a:t>방윤서</a:t>
            </a:r>
            <a:endParaRPr lang="ko-KR" altLang="en-US" dirty="0">
              <a:solidFill>
                <a:schemeClr val="tx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22" name="모서리가 접힌 도형 21"/>
          <p:cNvSpPr/>
          <p:nvPr/>
        </p:nvSpPr>
        <p:spPr>
          <a:xfrm flipH="1">
            <a:off x="8299802" y="2003140"/>
            <a:ext cx="1020532" cy="415413"/>
          </a:xfrm>
          <a:prstGeom prst="foldedCorner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나눔고딕OTF ExtraBold" pitchFamily="34" charset="-127"/>
                <a:ea typeface="나눔고딕OTF ExtraBold" pitchFamily="34" charset="-127"/>
              </a:rPr>
              <a:t>윤준환</a:t>
            </a:r>
            <a:endParaRPr lang="ko-KR" altLang="en-US" dirty="0">
              <a:solidFill>
                <a:schemeClr val="tx1"/>
              </a:solidFill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29" name="모서리가 접힌 도형 28"/>
          <p:cNvSpPr/>
          <p:nvPr/>
        </p:nvSpPr>
        <p:spPr>
          <a:xfrm>
            <a:off x="6783252" y="1509185"/>
            <a:ext cx="1442889" cy="395404"/>
          </a:xfrm>
          <a:prstGeom prst="foldedCorner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나눔고딕OTF ExtraBold" pitchFamily="34" charset="-127"/>
                <a:ea typeface="나눔고딕OTF ExtraBold" pitchFamily="34" charset="-127"/>
              </a:rPr>
              <a:t>백엔드</a:t>
            </a:r>
            <a:endParaRPr lang="ko-KR" altLang="en-US" dirty="0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15" name="모서리가 접힌 도형 14"/>
          <p:cNvSpPr/>
          <p:nvPr/>
        </p:nvSpPr>
        <p:spPr>
          <a:xfrm>
            <a:off x="3258876" y="2109270"/>
            <a:ext cx="1442889" cy="395404"/>
          </a:xfrm>
          <a:prstGeom prst="foldedCorne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나눔고딕OTF ExtraBold" pitchFamily="34" charset="-127"/>
                <a:ea typeface="나눔고딕OTF ExtraBold" pitchFamily="34" charset="-127"/>
              </a:rPr>
              <a:t>프론트엔드</a:t>
            </a:r>
            <a:endParaRPr lang="ko-KR" altLang="en-US" dirty="0">
              <a:latin typeface="나눔고딕OTF ExtraBold" pitchFamily="34" charset="-127"/>
              <a:ea typeface="나눔고딕OTF ExtraBold" pitchFamily="34" charset="-127"/>
            </a:endParaRPr>
          </a:p>
        </p:txBody>
      </p:sp>
      <p:sp>
        <p:nvSpPr>
          <p:cNvPr id="33" name="모서리가 접힌 도형 32"/>
          <p:cNvSpPr/>
          <p:nvPr/>
        </p:nvSpPr>
        <p:spPr>
          <a:xfrm>
            <a:off x="4889071" y="2003140"/>
            <a:ext cx="1375719" cy="3055854"/>
          </a:xfrm>
          <a:prstGeom prst="foldedCorner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 descr="웹 개발에 앞서 알아야할 HTML과 CSS에 대한 기본지식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02459" y="2875567"/>
            <a:ext cx="1376066" cy="783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utoShape 6" descr="Javascript Logo PNG Images - CleanPN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2" name="Picture 8" descr="JavaScript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271" y="2888038"/>
            <a:ext cx="1355317" cy="76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파일:React-icon.svg - 위키백과, 우리 모두의 백과사전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352" y="3806928"/>
            <a:ext cx="713935" cy="635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Visual studio code png images | PNGWin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912" y="3010672"/>
            <a:ext cx="521590" cy="51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Git, HD, logo, png | PNGWing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1411" y="3637504"/>
            <a:ext cx="1038591" cy="439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노션 로고, png | PNGWing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892" y="4221644"/>
            <a:ext cx="1060075" cy="589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로고 - 무료 소셜 미디어개 아이콘"/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547" y="2171718"/>
            <a:ext cx="716320" cy="71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65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폰트, 그래픽, 포스터이(가) 표시된 사진&#10;&#10;자동 생성된 설명">
            <a:extLst>
              <a:ext uri="{FF2B5EF4-FFF2-40B4-BE49-F238E27FC236}">
                <a16:creationId xmlns:a16="http://schemas.microsoft.com/office/drawing/2014/main" xmlns="" id="{1F30EFCE-6676-5936-2E15-75F7EBAB78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CD661985-C354-FEF0-4511-F51619C20EB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OTF ExtraBold" pitchFamily="34" charset="-127"/>
              <a:ea typeface="나눔고딕OTF ExtraBold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B227B1E0-A31D-D9E3-7FF6-A1FCBAAF597D}"/>
              </a:ext>
            </a:extLst>
          </p:cNvPr>
          <p:cNvGrpSpPr/>
          <p:nvPr/>
        </p:nvGrpSpPr>
        <p:grpSpPr>
          <a:xfrm>
            <a:off x="3891710" y="4510666"/>
            <a:ext cx="4408579" cy="1388557"/>
            <a:chOff x="3807553" y="1098393"/>
            <a:chExt cx="4408579" cy="138855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A4F03CB4-ED7C-9AAA-FC89-594C06D0F323}"/>
                </a:ext>
              </a:extLst>
            </p:cNvPr>
            <p:cNvSpPr txBox="1"/>
            <p:nvPr/>
          </p:nvSpPr>
          <p:spPr>
            <a:xfrm>
              <a:off x="5497919" y="1098393"/>
              <a:ext cx="10278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고딕OTF ExtraBold" pitchFamily="34" charset="-127"/>
                  <a:ea typeface="나눔고딕OTF ExtraBold" pitchFamily="34" charset="-127"/>
                </a:rPr>
                <a:t>Part 2</a:t>
              </a:r>
              <a:endParaRPr lang="ko-KR" altLang="en-US" sz="2400" dirty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63C6D611-0D22-015E-0AD1-E2398FD98E6E}"/>
                </a:ext>
              </a:extLst>
            </p:cNvPr>
            <p:cNvSpPr txBox="1"/>
            <p:nvPr/>
          </p:nvSpPr>
          <p:spPr>
            <a:xfrm>
              <a:off x="3807553" y="1655953"/>
              <a:ext cx="440857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 err="1" smtClean="0">
                  <a:solidFill>
                    <a:schemeClr val="bg1"/>
                  </a:solidFill>
                  <a:latin typeface="나눔고딕OTF ExtraBold" pitchFamily="34" charset="-127"/>
                  <a:ea typeface="나눔고딕OTF ExtraBold" pitchFamily="34" charset="-127"/>
                </a:rPr>
                <a:t>프론트</a:t>
              </a:r>
              <a:r>
                <a:rPr lang="ko-KR" altLang="en-US" sz="4800" b="1" dirty="0" err="1" smtClean="0">
                  <a:solidFill>
                    <a:schemeClr val="bg1"/>
                  </a:solidFill>
                  <a:latin typeface="나눔고딕OTF ExtraBold" pitchFamily="34" charset="-127"/>
                  <a:ea typeface="나눔고딕OTF ExtraBold" pitchFamily="34" charset="-127"/>
                </a:rPr>
                <a:t>엔드</a:t>
              </a:r>
              <a:r>
                <a:rPr lang="ko-KR" altLang="en-US" sz="4800" b="1" dirty="0" smtClean="0">
                  <a:solidFill>
                    <a:schemeClr val="bg1"/>
                  </a:solidFill>
                  <a:latin typeface="나눔고딕OTF ExtraBold" pitchFamily="34" charset="-127"/>
                  <a:ea typeface="나눔고딕OTF ExtraBold" pitchFamily="34" charset="-127"/>
                </a:rPr>
                <a:t> 구현</a:t>
              </a:r>
              <a:endParaRPr lang="ko-KR" altLang="en-US" sz="4800" b="1" dirty="0">
                <a:solidFill>
                  <a:schemeClr val="bg1"/>
                </a:solidFill>
                <a:latin typeface="나눔고딕OTF ExtraBold" pitchFamily="34" charset="-127"/>
                <a:ea typeface="나눔고딕OTF ExtraBold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430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원통형 5">
            <a:extLst>
              <a:ext uri="{FF2B5EF4-FFF2-40B4-BE49-F238E27FC236}">
                <a16:creationId xmlns:a16="http://schemas.microsoft.com/office/drawing/2014/main" xmlns="" id="{7C317C0D-D39D-65A3-8ED7-5F1542322526}"/>
              </a:ext>
            </a:extLst>
          </p:cNvPr>
          <p:cNvSpPr/>
          <p:nvPr/>
        </p:nvSpPr>
        <p:spPr>
          <a:xfrm>
            <a:off x="5149449" y="1795346"/>
            <a:ext cx="1952653" cy="658721"/>
          </a:xfrm>
          <a:prstGeom prst="can">
            <a:avLst>
              <a:gd name="adj" fmla="val 3465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원통형 6">
            <a:extLst>
              <a:ext uri="{FF2B5EF4-FFF2-40B4-BE49-F238E27FC236}">
                <a16:creationId xmlns:a16="http://schemas.microsoft.com/office/drawing/2014/main" xmlns="" id="{71026855-42F9-0E2D-9BE7-36F9C03A9D4D}"/>
              </a:ext>
            </a:extLst>
          </p:cNvPr>
          <p:cNvSpPr/>
          <p:nvPr/>
        </p:nvSpPr>
        <p:spPr>
          <a:xfrm>
            <a:off x="5149449" y="2635900"/>
            <a:ext cx="1952653" cy="658721"/>
          </a:xfrm>
          <a:prstGeom prst="can">
            <a:avLst>
              <a:gd name="adj" fmla="val 3465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원통형 7">
            <a:extLst>
              <a:ext uri="{FF2B5EF4-FFF2-40B4-BE49-F238E27FC236}">
                <a16:creationId xmlns:a16="http://schemas.microsoft.com/office/drawing/2014/main" xmlns="" id="{787C29F5-39F7-42D3-C7FC-1A487DDA75B2}"/>
              </a:ext>
            </a:extLst>
          </p:cNvPr>
          <p:cNvSpPr/>
          <p:nvPr/>
        </p:nvSpPr>
        <p:spPr>
          <a:xfrm>
            <a:off x="5149449" y="3476454"/>
            <a:ext cx="1952653" cy="658721"/>
          </a:xfrm>
          <a:prstGeom prst="can">
            <a:avLst>
              <a:gd name="adj" fmla="val 3465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원통형 8">
            <a:extLst>
              <a:ext uri="{FF2B5EF4-FFF2-40B4-BE49-F238E27FC236}">
                <a16:creationId xmlns:a16="http://schemas.microsoft.com/office/drawing/2014/main" xmlns="" id="{8AF6A5AC-03AB-15BB-ED43-374D3FA5F4E9}"/>
              </a:ext>
            </a:extLst>
          </p:cNvPr>
          <p:cNvSpPr/>
          <p:nvPr/>
        </p:nvSpPr>
        <p:spPr>
          <a:xfrm>
            <a:off x="5149449" y="4317008"/>
            <a:ext cx="1952653" cy="658721"/>
          </a:xfrm>
          <a:prstGeom prst="can">
            <a:avLst>
              <a:gd name="adj" fmla="val 3465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xmlns="" id="{4DF84E59-C4E8-1882-D02A-2F8C3D04F7F7}"/>
              </a:ext>
            </a:extLst>
          </p:cNvPr>
          <p:cNvSpPr/>
          <p:nvPr/>
        </p:nvSpPr>
        <p:spPr>
          <a:xfrm>
            <a:off x="5149449" y="5157561"/>
            <a:ext cx="1952653" cy="658721"/>
          </a:xfrm>
          <a:prstGeom prst="can">
            <a:avLst>
              <a:gd name="adj" fmla="val 3465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xmlns="" id="{A416CF4C-06A5-0DD2-3B47-7BF2862F10F6}"/>
              </a:ext>
            </a:extLst>
          </p:cNvPr>
          <p:cNvCxnSpPr/>
          <p:nvPr/>
        </p:nvCxnSpPr>
        <p:spPr>
          <a:xfrm>
            <a:off x="7862218" y="2124706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xmlns="" id="{B6263518-4924-E97F-6DF4-6C3B50FF2E0B}"/>
              </a:ext>
            </a:extLst>
          </p:cNvPr>
          <p:cNvCxnSpPr/>
          <p:nvPr/>
        </p:nvCxnSpPr>
        <p:spPr>
          <a:xfrm>
            <a:off x="7862218" y="2965261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xmlns="" id="{A0C87961-6369-05F3-D176-A54156DAB294}"/>
              </a:ext>
            </a:extLst>
          </p:cNvPr>
          <p:cNvCxnSpPr/>
          <p:nvPr/>
        </p:nvCxnSpPr>
        <p:spPr>
          <a:xfrm>
            <a:off x="7862218" y="3805815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C43225F7-4192-43F2-B53D-60ED6CE5C62C}"/>
              </a:ext>
            </a:extLst>
          </p:cNvPr>
          <p:cNvCxnSpPr/>
          <p:nvPr/>
        </p:nvCxnSpPr>
        <p:spPr>
          <a:xfrm>
            <a:off x="7862218" y="4646370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xmlns="" id="{029DDA7B-94EF-3CD7-70EC-917304F3D10D}"/>
              </a:ext>
            </a:extLst>
          </p:cNvPr>
          <p:cNvCxnSpPr/>
          <p:nvPr/>
        </p:nvCxnSpPr>
        <p:spPr>
          <a:xfrm>
            <a:off x="7862218" y="5486924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xmlns="" id="{64EAC409-FD3F-E2A6-E03D-F8DE2FA6E618}"/>
              </a:ext>
            </a:extLst>
          </p:cNvPr>
          <p:cNvCxnSpPr>
            <a:cxnSpLocks/>
          </p:cNvCxnSpPr>
          <p:nvPr/>
        </p:nvCxnSpPr>
        <p:spPr>
          <a:xfrm flipH="1">
            <a:off x="2618402" y="2124705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xmlns="" id="{04CAAF1B-6457-45A2-4BB2-0E19F7495640}"/>
              </a:ext>
            </a:extLst>
          </p:cNvPr>
          <p:cNvCxnSpPr>
            <a:cxnSpLocks/>
          </p:cNvCxnSpPr>
          <p:nvPr/>
        </p:nvCxnSpPr>
        <p:spPr>
          <a:xfrm flipH="1">
            <a:off x="2618402" y="2965260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xmlns="" id="{602CB247-613C-022A-44B0-949913C60B0D}"/>
              </a:ext>
            </a:extLst>
          </p:cNvPr>
          <p:cNvCxnSpPr>
            <a:cxnSpLocks/>
          </p:cNvCxnSpPr>
          <p:nvPr/>
        </p:nvCxnSpPr>
        <p:spPr>
          <a:xfrm flipH="1">
            <a:off x="2618402" y="3805814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xmlns="" id="{A11E43EE-BC4E-0B4C-4988-156180C0F827}"/>
              </a:ext>
            </a:extLst>
          </p:cNvPr>
          <p:cNvCxnSpPr>
            <a:cxnSpLocks/>
          </p:cNvCxnSpPr>
          <p:nvPr/>
        </p:nvCxnSpPr>
        <p:spPr>
          <a:xfrm flipH="1">
            <a:off x="2618402" y="4646368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xmlns="" id="{7C8CCD91-69E9-A0A5-3723-4058B899679B}"/>
              </a:ext>
            </a:extLst>
          </p:cNvPr>
          <p:cNvCxnSpPr>
            <a:cxnSpLocks/>
          </p:cNvCxnSpPr>
          <p:nvPr/>
        </p:nvCxnSpPr>
        <p:spPr>
          <a:xfrm flipH="1">
            <a:off x="2618402" y="5486923"/>
            <a:ext cx="1711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xmlns="" id="{C7CB6F46-3ECD-F35E-7B12-7A7A3C34EB44}"/>
              </a:ext>
            </a:extLst>
          </p:cNvPr>
          <p:cNvSpPr/>
          <p:nvPr/>
        </p:nvSpPr>
        <p:spPr>
          <a:xfrm>
            <a:off x="448524" y="1836956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xmlns="" id="{DA26A8DE-70D7-21D5-CAC7-C556F0189629}"/>
              </a:ext>
            </a:extLst>
          </p:cNvPr>
          <p:cNvSpPr/>
          <p:nvPr/>
        </p:nvSpPr>
        <p:spPr>
          <a:xfrm>
            <a:off x="448524" y="2700610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xmlns="" id="{37828B58-40DB-D344-E224-8AF18213B72C}"/>
              </a:ext>
            </a:extLst>
          </p:cNvPr>
          <p:cNvSpPr/>
          <p:nvPr/>
        </p:nvSpPr>
        <p:spPr>
          <a:xfrm>
            <a:off x="448524" y="3530713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xmlns="" id="{9C412FE8-8618-25F9-A557-E655B6652AD3}"/>
              </a:ext>
            </a:extLst>
          </p:cNvPr>
          <p:cNvSpPr/>
          <p:nvPr/>
        </p:nvSpPr>
        <p:spPr>
          <a:xfrm>
            <a:off x="448524" y="4360816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xmlns="" id="{C55077BC-8D8B-782D-A67F-53A3A0D32AE6}"/>
              </a:ext>
            </a:extLst>
          </p:cNvPr>
          <p:cNvSpPr/>
          <p:nvPr/>
        </p:nvSpPr>
        <p:spPr>
          <a:xfrm>
            <a:off x="448524" y="5190919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xmlns="" id="{31D8A9FA-AEAB-45F5-1CFE-9EE43B6C726E}"/>
              </a:ext>
            </a:extLst>
          </p:cNvPr>
          <p:cNvSpPr/>
          <p:nvPr/>
        </p:nvSpPr>
        <p:spPr>
          <a:xfrm>
            <a:off x="9917280" y="1795346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xmlns="" id="{A728466A-B844-D528-6E7C-18B1FD13ABAF}"/>
              </a:ext>
            </a:extLst>
          </p:cNvPr>
          <p:cNvSpPr/>
          <p:nvPr/>
        </p:nvSpPr>
        <p:spPr>
          <a:xfrm>
            <a:off x="9917280" y="2659000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xmlns="" id="{75759389-6947-C36C-F44A-5B124FEFEE19}"/>
              </a:ext>
            </a:extLst>
          </p:cNvPr>
          <p:cNvSpPr/>
          <p:nvPr/>
        </p:nvSpPr>
        <p:spPr>
          <a:xfrm>
            <a:off x="9917280" y="3489103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xmlns="" id="{47701B14-A9B8-5712-3C0D-748801C302FB}"/>
              </a:ext>
            </a:extLst>
          </p:cNvPr>
          <p:cNvSpPr/>
          <p:nvPr/>
        </p:nvSpPr>
        <p:spPr>
          <a:xfrm>
            <a:off x="9917280" y="4319206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xmlns="" id="{234FAB89-C2AE-23C6-85AD-C2E56F70865E}"/>
              </a:ext>
            </a:extLst>
          </p:cNvPr>
          <p:cNvSpPr/>
          <p:nvPr/>
        </p:nvSpPr>
        <p:spPr>
          <a:xfrm>
            <a:off x="9917280" y="5149309"/>
            <a:ext cx="1952653" cy="55020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A70D35CF-71D2-A4A5-4469-BA81DC9716D4}"/>
              </a:ext>
            </a:extLst>
          </p:cNvPr>
          <p:cNvSpPr txBox="1"/>
          <p:nvPr/>
        </p:nvSpPr>
        <p:spPr>
          <a:xfrm>
            <a:off x="5591058" y="2048603"/>
            <a:ext cx="1125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텍스트 입력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EC391065-7322-D927-0DD8-B0E044385ADF}"/>
              </a:ext>
            </a:extLst>
          </p:cNvPr>
          <p:cNvSpPr txBox="1"/>
          <p:nvPr/>
        </p:nvSpPr>
        <p:spPr>
          <a:xfrm>
            <a:off x="5591058" y="2903435"/>
            <a:ext cx="1125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텍스트 입력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BBDC318B-6652-9C71-5BDE-1A3FE8E04AB9}"/>
              </a:ext>
            </a:extLst>
          </p:cNvPr>
          <p:cNvSpPr txBox="1"/>
          <p:nvPr/>
        </p:nvSpPr>
        <p:spPr>
          <a:xfrm>
            <a:off x="5591058" y="3758267"/>
            <a:ext cx="1125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텍스트 입력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736D7E31-4CF8-56FA-1146-0C05584B99B1}"/>
              </a:ext>
            </a:extLst>
          </p:cNvPr>
          <p:cNvSpPr txBox="1"/>
          <p:nvPr/>
        </p:nvSpPr>
        <p:spPr>
          <a:xfrm>
            <a:off x="5591058" y="4613099"/>
            <a:ext cx="1125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텍스트 입력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09DBA10-6647-AAE7-864A-6537BEE157EE}"/>
              </a:ext>
            </a:extLst>
          </p:cNvPr>
          <p:cNvSpPr txBox="1"/>
          <p:nvPr/>
        </p:nvSpPr>
        <p:spPr>
          <a:xfrm>
            <a:off x="5591058" y="5467930"/>
            <a:ext cx="1125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텍스트 입력</a:t>
            </a: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xmlns="" id="{2B0180A3-F5A7-36C1-BD5C-A92ED4B97E64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9B15D6E-CA28-116D-3609-6993B210B0B7}"/>
              </a:ext>
            </a:extLst>
          </p:cNvPr>
          <p:cNvSpPr txBox="1"/>
          <p:nvPr/>
        </p:nvSpPr>
        <p:spPr>
          <a:xfrm>
            <a:off x="658906" y="482342"/>
            <a:ext cx="6591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2530CB5C-D9ED-B0CD-6915-3A3838545168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87986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xmlns="" id="{20A30528-29A4-B053-47E5-4D6753CBBE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237657"/>
              </p:ext>
            </p:extLst>
          </p:nvPr>
        </p:nvGraphicFramePr>
        <p:xfrm>
          <a:off x="495300" y="1444495"/>
          <a:ext cx="11057364" cy="46775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3241">
                  <a:extLst>
                    <a:ext uri="{9D8B030D-6E8A-4147-A177-3AD203B41FA5}">
                      <a16:colId xmlns:a16="http://schemas.microsoft.com/office/drawing/2014/main" xmlns="" val="29594014"/>
                    </a:ext>
                  </a:extLst>
                </a:gridCol>
                <a:gridCol w="1433241">
                  <a:extLst>
                    <a:ext uri="{9D8B030D-6E8A-4147-A177-3AD203B41FA5}">
                      <a16:colId xmlns:a16="http://schemas.microsoft.com/office/drawing/2014/main" xmlns="" val="3337239140"/>
                    </a:ext>
                  </a:extLst>
                </a:gridCol>
                <a:gridCol w="1433241">
                  <a:extLst>
                    <a:ext uri="{9D8B030D-6E8A-4147-A177-3AD203B41FA5}">
                      <a16:colId xmlns:a16="http://schemas.microsoft.com/office/drawing/2014/main" xmlns="" val="2146439200"/>
                    </a:ext>
                  </a:extLst>
                </a:gridCol>
                <a:gridCol w="2174488">
                  <a:extLst>
                    <a:ext uri="{9D8B030D-6E8A-4147-A177-3AD203B41FA5}">
                      <a16:colId xmlns:a16="http://schemas.microsoft.com/office/drawing/2014/main" xmlns="" val="4058596955"/>
                    </a:ext>
                  </a:extLst>
                </a:gridCol>
                <a:gridCol w="4583153">
                  <a:extLst>
                    <a:ext uri="{9D8B030D-6E8A-4147-A177-3AD203B41FA5}">
                      <a16:colId xmlns:a16="http://schemas.microsoft.com/office/drawing/2014/main" xmlns="" val="1654641711"/>
                    </a:ext>
                  </a:extLst>
                </a:gridCol>
              </a:tblGrid>
              <a:tr h="7795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유형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검색 빈도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변경 빈도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데이터 베이스 예시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특성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98348184"/>
                  </a:ext>
                </a:extLst>
              </a:tr>
              <a:tr h="7795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 입력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예시를 써주세요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7800" lvl="1" indent="0" algn="l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상세한 설명을 입력해주세요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72761167"/>
                  </a:ext>
                </a:extLst>
              </a:tr>
              <a:tr h="77958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 입력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예시를 써주세요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상세한 설명을 입력해주세요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62346459"/>
                  </a:ext>
                </a:extLst>
              </a:tr>
              <a:tr h="77958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 입력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예시를 써주세요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7800" lvl="1" indent="0" algn="l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상세한 설명을 입력해주세요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59987343"/>
                  </a:ext>
                </a:extLst>
              </a:tr>
              <a:tr h="77958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 입력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예시를 써주세요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7800" lvl="1" indent="0" algn="l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상세한 설명을 입력해주세요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42089612"/>
                  </a:ext>
                </a:extLst>
              </a:tr>
              <a:tr h="77958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 입력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내용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예시를 써주세요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7800" lvl="1" indent="0" algn="l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상세한 설명을 입력해주세요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34315953"/>
                  </a:ext>
                </a:extLst>
              </a:tr>
            </a:tbl>
          </a:graphicData>
        </a:graphic>
      </p:graphicFrame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xmlns="" id="{8F1CB8A8-1FB0-9875-E228-7C51D00D53CD}"/>
              </a:ext>
            </a:extLst>
          </p:cNvPr>
          <p:cNvSpPr/>
          <p:nvPr/>
        </p:nvSpPr>
        <p:spPr>
          <a:xfrm>
            <a:off x="495300" y="419100"/>
            <a:ext cx="986367" cy="434261"/>
          </a:xfrm>
          <a:prstGeom prst="roundRect">
            <a:avLst>
              <a:gd name="adj" fmla="val 370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0505BDE4-B9D5-3517-68BC-C47933D9B546}"/>
              </a:ext>
            </a:extLst>
          </p:cNvPr>
          <p:cNvSpPr txBox="1"/>
          <p:nvPr/>
        </p:nvSpPr>
        <p:spPr>
          <a:xfrm>
            <a:off x="658906" y="482342"/>
            <a:ext cx="6591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Part 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8F13CF9F-BE9A-616D-70BD-C54FC08A736F}"/>
              </a:ext>
            </a:extLst>
          </p:cNvPr>
          <p:cNvSpPr txBox="1"/>
          <p:nvPr/>
        </p:nvSpPr>
        <p:spPr>
          <a:xfrm>
            <a:off x="1763806" y="436175"/>
            <a:ext cx="271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76985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18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5264E"/>
      </a:accent1>
      <a:accent2>
        <a:srgbClr val="3F668F"/>
      </a:accent2>
      <a:accent3>
        <a:srgbClr val="4A7ECA"/>
      </a:accent3>
      <a:accent4>
        <a:srgbClr val="B28659"/>
      </a:accent4>
      <a:accent5>
        <a:srgbClr val="FDC467"/>
      </a:accent5>
      <a:accent6>
        <a:srgbClr val="E5D8C9"/>
      </a:accent6>
      <a:hlink>
        <a:srgbClr val="262626"/>
      </a:hlink>
      <a:folHlink>
        <a:srgbClr val="262626"/>
      </a:folHlink>
    </a:clrScheme>
    <a:fontScheme name="Pretendard_BLACK_M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</TotalTime>
  <Words>826</Words>
  <Application>Microsoft Office PowerPoint</Application>
  <PresentationFormat>사용자 지정</PresentationFormat>
  <Paragraphs>213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굴림</vt:lpstr>
      <vt:lpstr>Arial</vt:lpstr>
      <vt:lpstr>나눔고딕OTF ExtraBold</vt:lpstr>
      <vt:lpstr>나눔스퀘어OTF Bold</vt:lpstr>
      <vt:lpstr>Pretendard Black</vt:lpstr>
      <vt:lpstr>Pretendard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user</cp:lastModifiedBy>
  <cp:revision>36</cp:revision>
  <dcterms:created xsi:type="dcterms:W3CDTF">2023-04-24T02:25:46Z</dcterms:created>
  <dcterms:modified xsi:type="dcterms:W3CDTF">2025-05-24T11:28:39Z</dcterms:modified>
</cp:coreProperties>
</file>

<file path=docProps/thumbnail.jpeg>
</file>